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56" r:id="rId2"/>
    <p:sldId id="301" r:id="rId3"/>
    <p:sldId id="288" r:id="rId4"/>
    <p:sldId id="332" r:id="rId5"/>
    <p:sldId id="279" r:id="rId6"/>
    <p:sldId id="280" r:id="rId7"/>
    <p:sldId id="316" r:id="rId8"/>
    <p:sldId id="284" r:id="rId9"/>
    <p:sldId id="292" r:id="rId10"/>
    <p:sldId id="303" r:id="rId11"/>
    <p:sldId id="298" r:id="rId12"/>
    <p:sldId id="296" r:id="rId13"/>
    <p:sldId id="312" r:id="rId14"/>
    <p:sldId id="313" r:id="rId15"/>
    <p:sldId id="315" r:id="rId16"/>
    <p:sldId id="300" r:id="rId17"/>
    <p:sldId id="329" r:id="rId18"/>
    <p:sldId id="330" r:id="rId19"/>
    <p:sldId id="314" r:id="rId20"/>
    <p:sldId id="318" r:id="rId21"/>
    <p:sldId id="305" r:id="rId22"/>
    <p:sldId id="310" r:id="rId23"/>
    <p:sldId id="331" r:id="rId24"/>
    <p:sldId id="285" r:id="rId25"/>
    <p:sldId id="304" r:id="rId26"/>
    <p:sldId id="306" r:id="rId27"/>
    <p:sldId id="308" r:id="rId28"/>
    <p:sldId id="257" r:id="rId29"/>
    <p:sldId id="258" r:id="rId30"/>
    <p:sldId id="259" r:id="rId31"/>
    <p:sldId id="269" r:id="rId32"/>
    <p:sldId id="270" r:id="rId33"/>
    <p:sldId id="295" r:id="rId34"/>
    <p:sldId id="260" r:id="rId35"/>
    <p:sldId id="328" r:id="rId36"/>
    <p:sldId id="311" r:id="rId37"/>
    <p:sldId id="294" r:id="rId38"/>
    <p:sldId id="323" r:id="rId39"/>
    <p:sldId id="324" r:id="rId40"/>
    <p:sldId id="325" r:id="rId41"/>
    <p:sldId id="326" r:id="rId42"/>
    <p:sldId id="327" r:id="rId43"/>
    <p:sldId id="319" r:id="rId44"/>
    <p:sldId id="320" r:id="rId45"/>
    <p:sldId id="322" r:id="rId46"/>
    <p:sldId id="30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0AC99F-92E0-437A-A0EA-AD584A7CFF02}" v="64" dt="2024-06-24T14:31:50.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4" d="100"/>
          <a:sy n="74" d="100"/>
        </p:scale>
        <p:origin x="342"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Roman" userId="S::romankel@osceola.k12.fl.us::357f0951-fe56-4ec4-b2a3-ae7c97faf8e5" providerId="AD" clId="Web-{C6673317-37D8-F41E-5C61-35C2DF491487}"/>
    <pc:docChg chg="addSld modSld">
      <pc:chgData name="Kelly Roman" userId="S::romankel@osceola.k12.fl.us::357f0951-fe56-4ec4-b2a3-ae7c97faf8e5" providerId="AD" clId="Web-{C6673317-37D8-F41E-5C61-35C2DF491487}" dt="2024-06-11T11:14:02.555" v="125"/>
      <pc:docMkLst>
        <pc:docMk/>
      </pc:docMkLst>
      <pc:sldChg chg="modSp new">
        <pc:chgData name="Kelly Roman" userId="S::romankel@osceola.k12.fl.us::357f0951-fe56-4ec4-b2a3-ae7c97faf8e5" providerId="AD" clId="Web-{C6673317-37D8-F41E-5C61-35C2DF491487}" dt="2024-06-11T11:12:03.315" v="81" actId="20577"/>
        <pc:sldMkLst>
          <pc:docMk/>
          <pc:sldMk cId="1852665138" sldId="330"/>
        </pc:sldMkLst>
        <pc:spChg chg="mod">
          <ac:chgData name="Kelly Roman" userId="S::romankel@osceola.k12.fl.us::357f0951-fe56-4ec4-b2a3-ae7c97faf8e5" providerId="AD" clId="Web-{C6673317-37D8-F41E-5C61-35C2DF491487}" dt="2024-06-11T11:10:48.797" v="8" actId="20577"/>
          <ac:spMkLst>
            <pc:docMk/>
            <pc:sldMk cId="1852665138" sldId="330"/>
            <ac:spMk id="2" creationId="{111A5480-BFFA-62E7-1E7E-10D33D8E4486}"/>
          </ac:spMkLst>
        </pc:spChg>
        <pc:spChg chg="mod">
          <ac:chgData name="Kelly Roman" userId="S::romankel@osceola.k12.fl.us::357f0951-fe56-4ec4-b2a3-ae7c97faf8e5" providerId="AD" clId="Web-{C6673317-37D8-F41E-5C61-35C2DF491487}" dt="2024-06-11T11:12:03.315" v="81" actId="20577"/>
          <ac:spMkLst>
            <pc:docMk/>
            <pc:sldMk cId="1852665138" sldId="330"/>
            <ac:spMk id="3" creationId="{B6B4736E-32FF-456F-29EB-F9B24DB3426D}"/>
          </ac:spMkLst>
        </pc:spChg>
      </pc:sldChg>
      <pc:sldChg chg="addSp modSp new">
        <pc:chgData name="Kelly Roman" userId="S::romankel@osceola.k12.fl.us::357f0951-fe56-4ec4-b2a3-ae7c97faf8e5" providerId="AD" clId="Web-{C6673317-37D8-F41E-5C61-35C2DF491487}" dt="2024-06-11T11:14:02.555" v="125"/>
        <pc:sldMkLst>
          <pc:docMk/>
          <pc:sldMk cId="712769639" sldId="331"/>
        </pc:sldMkLst>
        <pc:spChg chg="mod">
          <ac:chgData name="Kelly Roman" userId="S::romankel@osceola.k12.fl.us::357f0951-fe56-4ec4-b2a3-ae7c97faf8e5" providerId="AD" clId="Web-{C6673317-37D8-F41E-5C61-35C2DF491487}" dt="2024-06-11T11:12:24.504" v="87" actId="20577"/>
          <ac:spMkLst>
            <pc:docMk/>
            <pc:sldMk cId="712769639" sldId="331"/>
            <ac:spMk id="2" creationId="{2E500217-6FFE-D0E0-71DD-8D465C3D9CCB}"/>
          </ac:spMkLst>
        </pc:spChg>
        <pc:spChg chg="mod">
          <ac:chgData name="Kelly Roman" userId="S::romankel@osceola.k12.fl.us::357f0951-fe56-4ec4-b2a3-ae7c97faf8e5" providerId="AD" clId="Web-{C6673317-37D8-F41E-5C61-35C2DF491487}" dt="2024-06-11T11:13:46.460" v="120" actId="20577"/>
          <ac:spMkLst>
            <pc:docMk/>
            <pc:sldMk cId="712769639" sldId="331"/>
            <ac:spMk id="3" creationId="{8A74F50D-0CC0-6FE7-44F1-A2FA1D32A9A3}"/>
          </ac:spMkLst>
        </pc:spChg>
        <pc:picChg chg="add mod">
          <ac:chgData name="Kelly Roman" userId="S::romankel@osceola.k12.fl.us::357f0951-fe56-4ec4-b2a3-ae7c97faf8e5" providerId="AD" clId="Web-{C6673317-37D8-F41E-5C61-35C2DF491487}" dt="2024-06-11T11:14:02.555" v="125"/>
          <ac:picMkLst>
            <pc:docMk/>
            <pc:sldMk cId="712769639" sldId="331"/>
            <ac:picMk id="4" creationId="{3D7AC7C7-EE2A-B915-CEEB-4727509BBD3C}"/>
          </ac:picMkLst>
        </pc:picChg>
      </pc:sldChg>
    </pc:docChg>
  </pc:docChgLst>
  <pc:docChgLst>
    <pc:chgData name="Kelly Roman" userId="357f0951-fe56-4ec4-b2a3-ae7c97faf8e5" providerId="ADAL" clId="{900AC99F-92E0-437A-A0EA-AD584A7CFF02}"/>
    <pc:docChg chg="undo custSel addSld delSld modSld sldOrd">
      <pc:chgData name="Kelly Roman" userId="357f0951-fe56-4ec4-b2a3-ae7c97faf8e5" providerId="ADAL" clId="{900AC99F-92E0-437A-A0EA-AD584A7CFF02}" dt="2024-06-26T13:08:34.500" v="5982" actId="1076"/>
      <pc:docMkLst>
        <pc:docMk/>
      </pc:docMkLst>
      <pc:sldChg chg="addSp delSp modSp mod">
        <pc:chgData name="Kelly Roman" userId="357f0951-fe56-4ec4-b2a3-ae7c97faf8e5" providerId="ADAL" clId="{900AC99F-92E0-437A-A0EA-AD584A7CFF02}" dt="2024-06-10T19:36:03.547" v="3858" actId="478"/>
        <pc:sldMkLst>
          <pc:docMk/>
          <pc:sldMk cId="3675886099" sldId="256"/>
        </pc:sldMkLst>
        <pc:picChg chg="add mod">
          <ac:chgData name="Kelly Roman" userId="357f0951-fe56-4ec4-b2a3-ae7c97faf8e5" providerId="ADAL" clId="{900AC99F-92E0-437A-A0EA-AD584A7CFF02}" dt="2024-06-10T19:35:39.783" v="3855" actId="1076"/>
          <ac:picMkLst>
            <pc:docMk/>
            <pc:sldMk cId="3675886099" sldId="256"/>
            <ac:picMk id="5" creationId="{1F9D67C2-9E96-42F0-8478-0F5BB11B517B}"/>
          </ac:picMkLst>
        </pc:picChg>
        <pc:picChg chg="del mod">
          <ac:chgData name="Kelly Roman" userId="357f0951-fe56-4ec4-b2a3-ae7c97faf8e5" providerId="ADAL" clId="{900AC99F-92E0-437A-A0EA-AD584A7CFF02}" dt="2024-06-10T19:36:03.547" v="3858" actId="478"/>
          <ac:picMkLst>
            <pc:docMk/>
            <pc:sldMk cId="3675886099" sldId="256"/>
            <ac:picMk id="6" creationId="{56255979-87A2-44CD-9EF7-9FC100C0333C}"/>
          </ac:picMkLst>
        </pc:picChg>
      </pc:sldChg>
      <pc:sldChg chg="addSp modSp mod">
        <pc:chgData name="Kelly Roman" userId="357f0951-fe56-4ec4-b2a3-ae7c97faf8e5" providerId="ADAL" clId="{900AC99F-92E0-437A-A0EA-AD584A7CFF02}" dt="2024-06-10T19:19:41.044" v="3552" actId="255"/>
        <pc:sldMkLst>
          <pc:docMk/>
          <pc:sldMk cId="3833083442" sldId="257"/>
        </pc:sldMkLst>
        <pc:spChg chg="add mod">
          <ac:chgData name="Kelly Roman" userId="357f0951-fe56-4ec4-b2a3-ae7c97faf8e5" providerId="ADAL" clId="{900AC99F-92E0-437A-A0EA-AD584A7CFF02}" dt="2024-06-10T19:19:41.044" v="3552" actId="255"/>
          <ac:spMkLst>
            <pc:docMk/>
            <pc:sldMk cId="3833083442" sldId="257"/>
            <ac:spMk id="10" creationId="{F64F154D-E994-D8A9-07EE-18E27AF4471D}"/>
          </ac:spMkLst>
        </pc:spChg>
      </pc:sldChg>
      <pc:sldChg chg="delSp modSp mod">
        <pc:chgData name="Kelly Roman" userId="357f0951-fe56-4ec4-b2a3-ae7c97faf8e5" providerId="ADAL" clId="{900AC99F-92E0-437A-A0EA-AD584A7CFF02}" dt="2024-06-10T18:16:56.573" v="2125" actId="20577"/>
        <pc:sldMkLst>
          <pc:docMk/>
          <pc:sldMk cId="630930521" sldId="258"/>
        </pc:sldMkLst>
        <pc:spChg chg="mod">
          <ac:chgData name="Kelly Roman" userId="357f0951-fe56-4ec4-b2a3-ae7c97faf8e5" providerId="ADAL" clId="{900AC99F-92E0-437A-A0EA-AD584A7CFF02}" dt="2024-06-10T13:06:30.089" v="1503" actId="20577"/>
          <ac:spMkLst>
            <pc:docMk/>
            <pc:sldMk cId="630930521" sldId="258"/>
            <ac:spMk id="2" creationId="{1CB5C963-481E-41C6-B2B8-E7D9E77DFD5A}"/>
          </ac:spMkLst>
        </pc:spChg>
        <pc:spChg chg="mod">
          <ac:chgData name="Kelly Roman" userId="357f0951-fe56-4ec4-b2a3-ae7c97faf8e5" providerId="ADAL" clId="{900AC99F-92E0-437A-A0EA-AD584A7CFF02}" dt="2024-06-10T18:16:56.573" v="2125" actId="20577"/>
          <ac:spMkLst>
            <pc:docMk/>
            <pc:sldMk cId="630930521" sldId="258"/>
            <ac:spMk id="3" creationId="{61FBBD3B-04DD-4D2C-A74F-664DB1FC4436}"/>
          </ac:spMkLst>
        </pc:spChg>
        <pc:spChg chg="del">
          <ac:chgData name="Kelly Roman" userId="357f0951-fe56-4ec4-b2a3-ae7c97faf8e5" providerId="ADAL" clId="{900AC99F-92E0-437A-A0EA-AD584A7CFF02}" dt="2024-06-10T18:15:58.768" v="2019" actId="478"/>
          <ac:spMkLst>
            <pc:docMk/>
            <pc:sldMk cId="630930521" sldId="258"/>
            <ac:spMk id="5" creationId="{5E89F8E9-0DC4-4E0C-A606-B25111168A45}"/>
          </ac:spMkLst>
        </pc:spChg>
        <pc:picChg chg="del">
          <ac:chgData name="Kelly Roman" userId="357f0951-fe56-4ec4-b2a3-ae7c97faf8e5" providerId="ADAL" clId="{900AC99F-92E0-437A-A0EA-AD584A7CFF02}" dt="2024-06-10T13:05:54.469" v="1460" actId="478"/>
          <ac:picMkLst>
            <pc:docMk/>
            <pc:sldMk cId="630930521" sldId="258"/>
            <ac:picMk id="9" creationId="{16D9EB0D-7F7B-6614-1621-5FD364AEF7CB}"/>
          </ac:picMkLst>
        </pc:picChg>
      </pc:sldChg>
      <pc:sldChg chg="modSp">
        <pc:chgData name="Kelly Roman" userId="357f0951-fe56-4ec4-b2a3-ae7c97faf8e5" providerId="ADAL" clId="{900AC99F-92E0-437A-A0EA-AD584A7CFF02}" dt="2024-06-10T13:08:00.336" v="1650" actId="20577"/>
        <pc:sldMkLst>
          <pc:docMk/>
          <pc:sldMk cId="3816973891" sldId="259"/>
        </pc:sldMkLst>
        <pc:graphicFrameChg chg="mod">
          <ac:chgData name="Kelly Roman" userId="357f0951-fe56-4ec4-b2a3-ae7c97faf8e5" providerId="ADAL" clId="{900AC99F-92E0-437A-A0EA-AD584A7CFF02}" dt="2024-06-10T13:08:00.336" v="1650" actId="20577"/>
          <ac:graphicFrameMkLst>
            <pc:docMk/>
            <pc:sldMk cId="3816973891" sldId="259"/>
            <ac:graphicFrameMk id="28" creationId="{72B380DA-BD74-ED64-0D18-6E5C84631957}"/>
          </ac:graphicFrameMkLst>
        </pc:graphicFrameChg>
      </pc:sldChg>
      <pc:sldChg chg="modSp mod">
        <pc:chgData name="Kelly Roman" userId="357f0951-fe56-4ec4-b2a3-ae7c97faf8e5" providerId="ADAL" clId="{900AC99F-92E0-437A-A0EA-AD584A7CFF02}" dt="2024-06-10T13:56:34.338" v="1877" actId="20577"/>
        <pc:sldMkLst>
          <pc:docMk/>
          <pc:sldMk cId="1585867214" sldId="260"/>
        </pc:sldMkLst>
        <pc:spChg chg="mod">
          <ac:chgData name="Kelly Roman" userId="357f0951-fe56-4ec4-b2a3-ae7c97faf8e5" providerId="ADAL" clId="{900AC99F-92E0-437A-A0EA-AD584A7CFF02}" dt="2024-06-10T13:56:34.338" v="1877" actId="20577"/>
          <ac:spMkLst>
            <pc:docMk/>
            <pc:sldMk cId="1585867214" sldId="260"/>
            <ac:spMk id="3" creationId="{1690A00A-236F-45CC-9C96-500A8181EF6D}"/>
          </ac:spMkLst>
        </pc:spChg>
      </pc:sldChg>
      <pc:sldChg chg="modSp mod ord">
        <pc:chgData name="Kelly Roman" userId="357f0951-fe56-4ec4-b2a3-ae7c97faf8e5" providerId="ADAL" clId="{900AC99F-92E0-437A-A0EA-AD584A7CFF02}" dt="2024-06-10T19:23:54.630" v="3684"/>
        <pc:sldMkLst>
          <pc:docMk/>
          <pc:sldMk cId="1480128100" sldId="269"/>
        </pc:sldMkLst>
        <pc:spChg chg="mod">
          <ac:chgData name="Kelly Roman" userId="357f0951-fe56-4ec4-b2a3-ae7c97faf8e5" providerId="ADAL" clId="{900AC99F-92E0-437A-A0EA-AD584A7CFF02}" dt="2024-06-10T13:56:56.762" v="1899" actId="20577"/>
          <ac:spMkLst>
            <pc:docMk/>
            <pc:sldMk cId="1480128100" sldId="269"/>
            <ac:spMk id="7" creationId="{A35E16B0-ACF1-273B-6C41-58FC986D56E2}"/>
          </ac:spMkLst>
        </pc:spChg>
      </pc:sldChg>
      <pc:sldChg chg="modSp mod ord">
        <pc:chgData name="Kelly Roman" userId="357f0951-fe56-4ec4-b2a3-ae7c97faf8e5" providerId="ADAL" clId="{900AC99F-92E0-437A-A0EA-AD584A7CFF02}" dt="2024-06-10T19:23:59.865" v="3686"/>
        <pc:sldMkLst>
          <pc:docMk/>
          <pc:sldMk cId="2808106445" sldId="270"/>
        </pc:sldMkLst>
        <pc:spChg chg="mod">
          <ac:chgData name="Kelly Roman" userId="357f0951-fe56-4ec4-b2a3-ae7c97faf8e5" providerId="ADAL" clId="{900AC99F-92E0-437A-A0EA-AD584A7CFF02}" dt="2024-06-10T18:49:22.402" v="2701" actId="5793"/>
          <ac:spMkLst>
            <pc:docMk/>
            <pc:sldMk cId="2808106445" sldId="270"/>
            <ac:spMk id="3" creationId="{0728D174-14AD-4CDC-B083-6A441292D2ED}"/>
          </ac:spMkLst>
        </pc:spChg>
      </pc:sldChg>
      <pc:sldChg chg="del">
        <pc:chgData name="Kelly Roman" userId="357f0951-fe56-4ec4-b2a3-ae7c97faf8e5" providerId="ADAL" clId="{900AC99F-92E0-437A-A0EA-AD584A7CFF02}" dt="2024-06-10T18:24:21.280" v="2171" actId="2696"/>
        <pc:sldMkLst>
          <pc:docMk/>
          <pc:sldMk cId="2011019929" sldId="271"/>
        </pc:sldMkLst>
      </pc:sldChg>
      <pc:sldChg chg="del">
        <pc:chgData name="Kelly Roman" userId="357f0951-fe56-4ec4-b2a3-ae7c97faf8e5" providerId="ADAL" clId="{900AC99F-92E0-437A-A0EA-AD584A7CFF02}" dt="2024-06-10T18:25:51.899" v="2252" actId="47"/>
        <pc:sldMkLst>
          <pc:docMk/>
          <pc:sldMk cId="1214956903" sldId="272"/>
        </pc:sldMkLst>
      </pc:sldChg>
      <pc:sldChg chg="modSp del mod">
        <pc:chgData name="Kelly Roman" userId="357f0951-fe56-4ec4-b2a3-ae7c97faf8e5" providerId="ADAL" clId="{900AC99F-92E0-437A-A0EA-AD584A7CFF02}" dt="2024-06-10T20:26:23.815" v="5171" actId="47"/>
        <pc:sldMkLst>
          <pc:docMk/>
          <pc:sldMk cId="1242390536" sldId="273"/>
        </pc:sldMkLst>
        <pc:spChg chg="mod">
          <ac:chgData name="Kelly Roman" userId="357f0951-fe56-4ec4-b2a3-ae7c97faf8e5" providerId="ADAL" clId="{900AC99F-92E0-437A-A0EA-AD584A7CFF02}" dt="2024-06-10T13:03:54.921" v="1458" actId="20577"/>
          <ac:spMkLst>
            <pc:docMk/>
            <pc:sldMk cId="1242390536" sldId="273"/>
            <ac:spMk id="2" creationId="{6FC731D6-F342-4E65-8A3A-A56694DD5EC7}"/>
          </ac:spMkLst>
        </pc:spChg>
      </pc:sldChg>
      <pc:sldChg chg="modSp del mod">
        <pc:chgData name="Kelly Roman" userId="357f0951-fe56-4ec4-b2a3-ae7c97faf8e5" providerId="ADAL" clId="{900AC99F-92E0-437A-A0EA-AD584A7CFF02}" dt="2024-06-10T18:21:45.569" v="2170" actId="47"/>
        <pc:sldMkLst>
          <pc:docMk/>
          <pc:sldMk cId="3936478150" sldId="274"/>
        </pc:sldMkLst>
        <pc:spChg chg="mod">
          <ac:chgData name="Kelly Roman" userId="357f0951-fe56-4ec4-b2a3-ae7c97faf8e5" providerId="ADAL" clId="{900AC99F-92E0-437A-A0EA-AD584A7CFF02}" dt="2024-06-10T13:04:07.859" v="1459" actId="6549"/>
          <ac:spMkLst>
            <pc:docMk/>
            <pc:sldMk cId="3936478150" sldId="274"/>
            <ac:spMk id="3" creationId="{209675B6-1E9F-C355-0AA1-E04A463EE2B5}"/>
          </ac:spMkLst>
        </pc:spChg>
      </pc:sldChg>
      <pc:sldChg chg="modSp del mod">
        <pc:chgData name="Kelly Roman" userId="357f0951-fe56-4ec4-b2a3-ae7c97faf8e5" providerId="ADAL" clId="{900AC99F-92E0-437A-A0EA-AD584A7CFF02}" dt="2024-06-10T18:32:35.230" v="2256" actId="2696"/>
        <pc:sldMkLst>
          <pc:docMk/>
          <pc:sldMk cId="2259887092" sldId="275"/>
        </pc:sldMkLst>
        <pc:spChg chg="mod">
          <ac:chgData name="Kelly Roman" userId="357f0951-fe56-4ec4-b2a3-ae7c97faf8e5" providerId="ADAL" clId="{900AC99F-92E0-437A-A0EA-AD584A7CFF02}" dt="2024-06-10T12:35:58.064" v="1122" actId="20577"/>
          <ac:spMkLst>
            <pc:docMk/>
            <pc:sldMk cId="2259887092" sldId="275"/>
            <ac:spMk id="3" creationId="{A6DDD763-424B-47AE-90A2-6CD2EE18ADFF}"/>
          </ac:spMkLst>
        </pc:spChg>
      </pc:sldChg>
      <pc:sldChg chg="addSp delSp modSp mod">
        <pc:chgData name="Kelly Roman" userId="357f0951-fe56-4ec4-b2a3-ae7c97faf8e5" providerId="ADAL" clId="{900AC99F-92E0-437A-A0EA-AD584A7CFF02}" dt="2024-06-24T14:37:17.263" v="5702" actId="20577"/>
        <pc:sldMkLst>
          <pc:docMk/>
          <pc:sldMk cId="2418511909" sldId="284"/>
        </pc:sldMkLst>
        <pc:spChg chg="add mod">
          <ac:chgData name="Kelly Roman" userId="357f0951-fe56-4ec4-b2a3-ae7c97faf8e5" providerId="ADAL" clId="{900AC99F-92E0-437A-A0EA-AD584A7CFF02}" dt="2024-06-24T14:37:17.263" v="5702" actId="20577"/>
          <ac:spMkLst>
            <pc:docMk/>
            <pc:sldMk cId="2418511909" sldId="284"/>
            <ac:spMk id="5" creationId="{5ABAE6F3-77AF-3126-F1A3-696E0C054CC1}"/>
          </ac:spMkLst>
        </pc:spChg>
        <pc:spChg chg="mod">
          <ac:chgData name="Kelly Roman" userId="357f0951-fe56-4ec4-b2a3-ae7c97faf8e5" providerId="ADAL" clId="{900AC99F-92E0-437A-A0EA-AD584A7CFF02}" dt="2024-06-24T14:36:56.533" v="5669" actId="14100"/>
          <ac:spMkLst>
            <pc:docMk/>
            <pc:sldMk cId="2418511909" sldId="284"/>
            <ac:spMk id="10" creationId="{A91ACFAA-55F3-4EA8-9CB2-0CA8303D11FD}"/>
          </ac:spMkLst>
        </pc:spChg>
        <pc:inkChg chg="add del">
          <ac:chgData name="Kelly Roman" userId="357f0951-fe56-4ec4-b2a3-ae7c97faf8e5" providerId="ADAL" clId="{900AC99F-92E0-437A-A0EA-AD584A7CFF02}" dt="2024-06-06T17:40:32.097" v="68" actId="9405"/>
          <ac:inkMkLst>
            <pc:docMk/>
            <pc:sldMk cId="2418511909" sldId="284"/>
            <ac:inkMk id="3" creationId="{6B160F14-CCF4-E860-B31F-0FF627461F04}"/>
          </ac:inkMkLst>
        </pc:inkChg>
        <pc:inkChg chg="add del">
          <ac:chgData name="Kelly Roman" userId="357f0951-fe56-4ec4-b2a3-ae7c97faf8e5" providerId="ADAL" clId="{900AC99F-92E0-437A-A0EA-AD584A7CFF02}" dt="2024-06-06T17:40:41.058" v="70" actId="9405"/>
          <ac:inkMkLst>
            <pc:docMk/>
            <pc:sldMk cId="2418511909" sldId="284"/>
            <ac:inkMk id="4" creationId="{E8BD9454-1C49-62AB-7D78-CD3DE04A9E08}"/>
          </ac:inkMkLst>
        </pc:inkChg>
      </pc:sldChg>
      <pc:sldChg chg="modSp mod">
        <pc:chgData name="Kelly Roman" userId="357f0951-fe56-4ec4-b2a3-ae7c97faf8e5" providerId="ADAL" clId="{900AC99F-92E0-437A-A0EA-AD584A7CFF02}" dt="2024-06-10T20:06:34.853" v="4159" actId="20577"/>
        <pc:sldMkLst>
          <pc:docMk/>
          <pc:sldMk cId="250032735" sldId="285"/>
        </pc:sldMkLst>
        <pc:spChg chg="mod">
          <ac:chgData name="Kelly Roman" userId="357f0951-fe56-4ec4-b2a3-ae7c97faf8e5" providerId="ADAL" clId="{900AC99F-92E0-437A-A0EA-AD584A7CFF02}" dt="2024-06-10T20:06:34.853" v="4159" actId="20577"/>
          <ac:spMkLst>
            <pc:docMk/>
            <pc:sldMk cId="250032735" sldId="285"/>
            <ac:spMk id="3" creationId="{AB485695-F82D-426C-B52B-600CAA10BCD4}"/>
          </ac:spMkLst>
        </pc:spChg>
      </pc:sldChg>
      <pc:sldChg chg="addSp delSp modSp mod">
        <pc:chgData name="Kelly Roman" userId="357f0951-fe56-4ec4-b2a3-ae7c97faf8e5" providerId="ADAL" clId="{900AC99F-92E0-437A-A0EA-AD584A7CFF02}" dt="2024-06-24T14:28:21.155" v="5286" actId="14100"/>
        <pc:sldMkLst>
          <pc:docMk/>
          <pc:sldMk cId="3112086249" sldId="288"/>
        </pc:sldMkLst>
        <pc:picChg chg="add mod">
          <ac:chgData name="Kelly Roman" userId="357f0951-fe56-4ec4-b2a3-ae7c97faf8e5" providerId="ADAL" clId="{900AC99F-92E0-437A-A0EA-AD584A7CFF02}" dt="2024-06-24T14:28:21.155" v="5286" actId="14100"/>
          <ac:picMkLst>
            <pc:docMk/>
            <pc:sldMk cId="3112086249" sldId="288"/>
            <ac:picMk id="4" creationId="{35C539CA-168A-32E4-8F06-04D2AF196DCC}"/>
          </ac:picMkLst>
        </pc:picChg>
        <pc:picChg chg="add del">
          <ac:chgData name="Kelly Roman" userId="357f0951-fe56-4ec4-b2a3-ae7c97faf8e5" providerId="ADAL" clId="{900AC99F-92E0-437A-A0EA-AD584A7CFF02}" dt="2024-06-10T12:23:08.559" v="981" actId="478"/>
          <ac:picMkLst>
            <pc:docMk/>
            <pc:sldMk cId="3112086249" sldId="288"/>
            <ac:picMk id="5" creationId="{8E9C8D34-EF3D-4316-B847-29886023A8AE}"/>
          </ac:picMkLst>
        </pc:picChg>
        <pc:picChg chg="del">
          <ac:chgData name="Kelly Roman" userId="357f0951-fe56-4ec4-b2a3-ae7c97faf8e5" providerId="ADAL" clId="{900AC99F-92E0-437A-A0EA-AD584A7CFF02}" dt="2024-06-24T14:27:14.084" v="5282" actId="478"/>
          <ac:picMkLst>
            <pc:docMk/>
            <pc:sldMk cId="3112086249" sldId="288"/>
            <ac:picMk id="6" creationId="{49735B5D-3A16-6A25-DF2B-CA18907438F4}"/>
          </ac:picMkLst>
        </pc:picChg>
      </pc:sldChg>
      <pc:sldChg chg="modSp mod">
        <pc:chgData name="Kelly Roman" userId="357f0951-fe56-4ec4-b2a3-ae7c97faf8e5" providerId="ADAL" clId="{900AC99F-92E0-437A-A0EA-AD584A7CFF02}" dt="2024-06-18T11:56:47.623" v="5262" actId="20577"/>
        <pc:sldMkLst>
          <pc:docMk/>
          <pc:sldMk cId="2671646539" sldId="292"/>
        </pc:sldMkLst>
        <pc:spChg chg="mod">
          <ac:chgData name="Kelly Roman" userId="357f0951-fe56-4ec4-b2a3-ae7c97faf8e5" providerId="ADAL" clId="{900AC99F-92E0-437A-A0EA-AD584A7CFF02}" dt="2024-06-18T11:56:47.623" v="5262" actId="20577"/>
          <ac:spMkLst>
            <pc:docMk/>
            <pc:sldMk cId="2671646539" sldId="292"/>
            <ac:spMk id="3" creationId="{994DF0D8-2A05-4BCD-B017-A2240D11DF14}"/>
          </ac:spMkLst>
        </pc:spChg>
      </pc:sldChg>
      <pc:sldChg chg="modSp mod ord">
        <pc:chgData name="Kelly Roman" userId="357f0951-fe56-4ec4-b2a3-ae7c97faf8e5" providerId="ADAL" clId="{900AC99F-92E0-437A-A0EA-AD584A7CFF02}" dt="2024-06-24T14:24:07.454" v="5281" actId="20577"/>
        <pc:sldMkLst>
          <pc:docMk/>
          <pc:sldMk cId="3085492763" sldId="294"/>
        </pc:sldMkLst>
        <pc:spChg chg="mod">
          <ac:chgData name="Kelly Roman" userId="357f0951-fe56-4ec4-b2a3-ae7c97faf8e5" providerId="ADAL" clId="{900AC99F-92E0-437A-A0EA-AD584A7CFF02}" dt="2024-06-24T14:24:07.454" v="5281" actId="20577"/>
          <ac:spMkLst>
            <pc:docMk/>
            <pc:sldMk cId="3085492763" sldId="294"/>
            <ac:spMk id="4" creationId="{2C7192FB-81EC-42C7-8297-736BBA837978}"/>
          </ac:spMkLst>
        </pc:spChg>
        <pc:spChg chg="mod">
          <ac:chgData name="Kelly Roman" userId="357f0951-fe56-4ec4-b2a3-ae7c97faf8e5" providerId="ADAL" clId="{900AC99F-92E0-437A-A0EA-AD584A7CFF02}" dt="2024-06-24T14:24:02.121" v="5269" actId="27636"/>
          <ac:spMkLst>
            <pc:docMk/>
            <pc:sldMk cId="3085492763" sldId="294"/>
            <ac:spMk id="5" creationId="{80A3C665-7AF5-4BE3-9567-25CBC402D03F}"/>
          </ac:spMkLst>
        </pc:spChg>
      </pc:sldChg>
      <pc:sldChg chg="modSp mod">
        <pc:chgData name="Kelly Roman" userId="357f0951-fe56-4ec4-b2a3-ae7c97faf8e5" providerId="ADAL" clId="{900AC99F-92E0-437A-A0EA-AD584A7CFF02}" dt="2024-06-10T18:19:24.889" v="2169" actId="20577"/>
        <pc:sldMkLst>
          <pc:docMk/>
          <pc:sldMk cId="1286453869" sldId="295"/>
        </pc:sldMkLst>
        <pc:spChg chg="mod">
          <ac:chgData name="Kelly Roman" userId="357f0951-fe56-4ec4-b2a3-ae7c97faf8e5" providerId="ADAL" clId="{900AC99F-92E0-437A-A0EA-AD584A7CFF02}" dt="2024-06-10T18:19:24.889" v="2169" actId="20577"/>
          <ac:spMkLst>
            <pc:docMk/>
            <pc:sldMk cId="1286453869" sldId="295"/>
            <ac:spMk id="2" creationId="{E7AA5839-4AF5-4B43-9F50-A7314D685D58}"/>
          </ac:spMkLst>
        </pc:spChg>
        <pc:spChg chg="mod">
          <ac:chgData name="Kelly Roman" userId="357f0951-fe56-4ec4-b2a3-ae7c97faf8e5" providerId="ADAL" clId="{900AC99F-92E0-437A-A0EA-AD584A7CFF02}" dt="2024-06-10T18:19:00.426" v="2149" actId="20577"/>
          <ac:spMkLst>
            <pc:docMk/>
            <pc:sldMk cId="1286453869" sldId="295"/>
            <ac:spMk id="3" creationId="{0FDB288A-8423-4C30-B2AF-4FD38EDF6F4E}"/>
          </ac:spMkLst>
        </pc:spChg>
      </pc:sldChg>
      <pc:sldChg chg="addSp delSp modSp mod">
        <pc:chgData name="Kelly Roman" userId="357f0951-fe56-4ec4-b2a3-ae7c97faf8e5" providerId="ADAL" clId="{900AC99F-92E0-437A-A0EA-AD584A7CFF02}" dt="2024-06-10T18:26:43.331" v="2253" actId="26606"/>
        <pc:sldMkLst>
          <pc:docMk/>
          <pc:sldMk cId="3899180297" sldId="301"/>
        </pc:sldMkLst>
        <pc:spChg chg="mod">
          <ac:chgData name="Kelly Roman" userId="357f0951-fe56-4ec4-b2a3-ae7c97faf8e5" providerId="ADAL" clId="{900AC99F-92E0-437A-A0EA-AD584A7CFF02}" dt="2024-06-10T18:26:43.331" v="2253" actId="26606"/>
          <ac:spMkLst>
            <pc:docMk/>
            <pc:sldMk cId="3899180297" sldId="301"/>
            <ac:spMk id="2" creationId="{4A959FA6-5891-4F68-8E6A-80FF857CCA8D}"/>
          </ac:spMkLst>
        </pc:spChg>
        <pc:spChg chg="del">
          <ac:chgData name="Kelly Roman" userId="357f0951-fe56-4ec4-b2a3-ae7c97faf8e5" providerId="ADAL" clId="{900AC99F-92E0-437A-A0EA-AD584A7CFF02}" dt="2024-06-10T18:26:43.331" v="2253" actId="26606"/>
          <ac:spMkLst>
            <pc:docMk/>
            <pc:sldMk cId="3899180297" sldId="301"/>
            <ac:spMk id="26" creationId="{60439A44-261B-46C0-8CF0-C1EA0DA97286}"/>
          </ac:spMkLst>
        </pc:spChg>
        <pc:spChg chg="del">
          <ac:chgData name="Kelly Roman" userId="357f0951-fe56-4ec4-b2a3-ae7c97faf8e5" providerId="ADAL" clId="{900AC99F-92E0-437A-A0EA-AD584A7CFF02}" dt="2024-06-10T18:26:43.331" v="2253" actId="26606"/>
          <ac:spMkLst>
            <pc:docMk/>
            <pc:sldMk cId="3899180297" sldId="301"/>
            <ac:spMk id="27" creationId="{C53C9684-61A3-4C3D-AA67-27CD342003BD}"/>
          </ac:spMkLst>
        </pc:spChg>
        <pc:spChg chg="add">
          <ac:chgData name="Kelly Roman" userId="357f0951-fe56-4ec4-b2a3-ae7c97faf8e5" providerId="ADAL" clId="{900AC99F-92E0-437A-A0EA-AD584A7CFF02}" dt="2024-06-10T18:26:43.331" v="2253" actId="26606"/>
          <ac:spMkLst>
            <pc:docMk/>
            <pc:sldMk cId="3899180297" sldId="301"/>
            <ac:spMk id="32" creationId="{394747E0-823A-458C-94FD-EF4BE56B7F39}"/>
          </ac:spMkLst>
        </pc:spChg>
        <pc:spChg chg="add">
          <ac:chgData name="Kelly Roman" userId="357f0951-fe56-4ec4-b2a3-ae7c97faf8e5" providerId="ADAL" clId="{900AC99F-92E0-437A-A0EA-AD584A7CFF02}" dt="2024-06-10T18:26:43.331" v="2253" actId="26606"/>
          <ac:spMkLst>
            <pc:docMk/>
            <pc:sldMk cId="3899180297" sldId="301"/>
            <ac:spMk id="34" creationId="{F8886470-BA23-42D1-832F-EF495B21EBEA}"/>
          </ac:spMkLst>
        </pc:spChg>
        <pc:spChg chg="add">
          <ac:chgData name="Kelly Roman" userId="357f0951-fe56-4ec4-b2a3-ae7c97faf8e5" providerId="ADAL" clId="{900AC99F-92E0-437A-A0EA-AD584A7CFF02}" dt="2024-06-10T18:26:43.331" v="2253" actId="26606"/>
          <ac:spMkLst>
            <pc:docMk/>
            <pc:sldMk cId="3899180297" sldId="301"/>
            <ac:spMk id="36" creationId="{D1A4CC09-7863-4DDA-BC98-C7BCE919DCB0}"/>
          </ac:spMkLst>
        </pc:spChg>
        <pc:spChg chg="add">
          <ac:chgData name="Kelly Roman" userId="357f0951-fe56-4ec4-b2a3-ae7c97faf8e5" providerId="ADAL" clId="{900AC99F-92E0-437A-A0EA-AD584A7CFF02}" dt="2024-06-10T18:26:43.331" v="2253" actId="26606"/>
          <ac:spMkLst>
            <pc:docMk/>
            <pc:sldMk cId="3899180297" sldId="301"/>
            <ac:spMk id="38" creationId="{CF16B4D6-D068-4D9A-A5C6-6D52E233D583}"/>
          </ac:spMkLst>
        </pc:spChg>
        <pc:picChg chg="mod">
          <ac:chgData name="Kelly Roman" userId="357f0951-fe56-4ec4-b2a3-ae7c97faf8e5" providerId="ADAL" clId="{900AC99F-92E0-437A-A0EA-AD584A7CFF02}" dt="2024-06-10T18:26:43.331" v="2253" actId="26606"/>
          <ac:picMkLst>
            <pc:docMk/>
            <pc:sldMk cId="3899180297" sldId="301"/>
            <ac:picMk id="6" creationId="{56255979-87A2-44CD-9EF7-9FC100C0333C}"/>
          </ac:picMkLst>
        </pc:picChg>
      </pc:sldChg>
      <pc:sldChg chg="modSp mod">
        <pc:chgData name="Kelly Roman" userId="357f0951-fe56-4ec4-b2a3-ae7c97faf8e5" providerId="ADAL" clId="{900AC99F-92E0-437A-A0EA-AD584A7CFF02}" dt="2024-06-10T19:07:20.004" v="3079" actId="20577"/>
        <pc:sldMkLst>
          <pc:docMk/>
          <pc:sldMk cId="2238575709" sldId="304"/>
        </pc:sldMkLst>
        <pc:spChg chg="mod">
          <ac:chgData name="Kelly Roman" userId="357f0951-fe56-4ec4-b2a3-ae7c97faf8e5" providerId="ADAL" clId="{900AC99F-92E0-437A-A0EA-AD584A7CFF02}" dt="2024-06-10T19:07:20.004" v="3079" actId="20577"/>
          <ac:spMkLst>
            <pc:docMk/>
            <pc:sldMk cId="2238575709" sldId="304"/>
            <ac:spMk id="7" creationId="{80D4F007-52BE-320E-7AA2-2D409D15C84B}"/>
          </ac:spMkLst>
        </pc:spChg>
      </pc:sldChg>
      <pc:sldChg chg="addSp delSp modSp mod">
        <pc:chgData name="Kelly Roman" userId="357f0951-fe56-4ec4-b2a3-ae7c97faf8e5" providerId="ADAL" clId="{900AC99F-92E0-437A-A0EA-AD584A7CFF02}" dt="2024-06-10T19:18:05.206" v="3487" actId="1076"/>
        <pc:sldMkLst>
          <pc:docMk/>
          <pc:sldMk cId="2214160101" sldId="306"/>
        </pc:sldMkLst>
        <pc:spChg chg="add del mod">
          <ac:chgData name="Kelly Roman" userId="357f0951-fe56-4ec4-b2a3-ae7c97faf8e5" providerId="ADAL" clId="{900AC99F-92E0-437A-A0EA-AD584A7CFF02}" dt="2024-06-10T19:17:40.873" v="3479" actId="26606"/>
          <ac:spMkLst>
            <pc:docMk/>
            <pc:sldMk cId="2214160101" sldId="306"/>
            <ac:spMk id="2" creationId="{A3397F85-DE0D-057C-39B7-3FF4D80C082F}"/>
          </ac:spMkLst>
        </pc:spChg>
        <pc:spChg chg="add mod">
          <ac:chgData name="Kelly Roman" userId="357f0951-fe56-4ec4-b2a3-ae7c97faf8e5" providerId="ADAL" clId="{900AC99F-92E0-437A-A0EA-AD584A7CFF02}" dt="2024-06-10T19:18:05.206" v="3487" actId="1076"/>
          <ac:spMkLst>
            <pc:docMk/>
            <pc:sldMk cId="2214160101" sldId="306"/>
            <ac:spMk id="3" creationId="{A43D7EE9-ACC8-51DE-5DF5-882FACB10FAB}"/>
          </ac:spMkLst>
        </pc:spChg>
        <pc:spChg chg="add mod">
          <ac:chgData name="Kelly Roman" userId="357f0951-fe56-4ec4-b2a3-ae7c97faf8e5" providerId="ADAL" clId="{900AC99F-92E0-437A-A0EA-AD584A7CFF02}" dt="2024-06-10T19:17:19.354" v="3477" actId="20577"/>
          <ac:spMkLst>
            <pc:docMk/>
            <pc:sldMk cId="2214160101" sldId="306"/>
            <ac:spMk id="5" creationId="{FD872DC0-864A-8AA3-B5EB-DCE41211F88C}"/>
          </ac:spMkLst>
        </pc:spChg>
        <pc:graphicFrameChg chg="add">
          <ac:chgData name="Kelly Roman" userId="357f0951-fe56-4ec4-b2a3-ae7c97faf8e5" providerId="ADAL" clId="{900AC99F-92E0-437A-A0EA-AD584A7CFF02}" dt="2024-06-10T19:17:40.873" v="3479" actId="26606"/>
          <ac:graphicFrameMkLst>
            <pc:docMk/>
            <pc:sldMk cId="2214160101" sldId="306"/>
            <ac:graphicFrameMk id="15" creationId="{5DB78C35-D115-3729-BD9F-947701D2B328}"/>
          </ac:graphicFrameMkLst>
        </pc:graphicFrameChg>
        <pc:picChg chg="del">
          <ac:chgData name="Kelly Roman" userId="357f0951-fe56-4ec4-b2a3-ae7c97faf8e5" providerId="ADAL" clId="{900AC99F-92E0-437A-A0EA-AD584A7CFF02}" dt="2024-06-10T19:15:38.683" v="3454" actId="478"/>
          <ac:picMkLst>
            <pc:docMk/>
            <pc:sldMk cId="2214160101" sldId="306"/>
            <ac:picMk id="9" creationId="{5B5796A2-E3D9-76B9-17EC-8EDD752E259E}"/>
          </ac:picMkLst>
        </pc:picChg>
        <pc:picChg chg="del mod">
          <ac:chgData name="Kelly Roman" userId="357f0951-fe56-4ec4-b2a3-ae7c97faf8e5" providerId="ADAL" clId="{900AC99F-92E0-437A-A0EA-AD584A7CFF02}" dt="2024-06-10T19:11:18.888" v="3292" actId="478"/>
          <ac:picMkLst>
            <pc:docMk/>
            <pc:sldMk cId="2214160101" sldId="306"/>
            <ac:picMk id="12" creationId="{9A62C7D3-0973-D5C5-656B-E623EFC3993E}"/>
          </ac:picMkLst>
        </pc:picChg>
        <pc:picChg chg="add mod">
          <ac:chgData name="Kelly Roman" userId="357f0951-fe56-4ec4-b2a3-ae7c97faf8e5" providerId="ADAL" clId="{900AC99F-92E0-437A-A0EA-AD584A7CFF02}" dt="2024-06-10T19:17:23.595" v="3478" actId="1076"/>
          <ac:picMkLst>
            <pc:docMk/>
            <pc:sldMk cId="2214160101" sldId="306"/>
            <ac:picMk id="13" creationId="{7BC042C2-D684-6FB8-8619-9587051607E8}"/>
          </ac:picMkLst>
        </pc:picChg>
      </pc:sldChg>
      <pc:sldChg chg="modSp mod">
        <pc:chgData name="Kelly Roman" userId="357f0951-fe56-4ec4-b2a3-ae7c97faf8e5" providerId="ADAL" clId="{900AC99F-92E0-437A-A0EA-AD584A7CFF02}" dt="2024-06-10T13:03:28.501" v="1447" actId="20577"/>
        <pc:sldMkLst>
          <pc:docMk/>
          <pc:sldMk cId="2541523789" sldId="308"/>
        </pc:sldMkLst>
        <pc:spChg chg="mod">
          <ac:chgData name="Kelly Roman" userId="357f0951-fe56-4ec4-b2a3-ae7c97faf8e5" providerId="ADAL" clId="{900AC99F-92E0-437A-A0EA-AD584A7CFF02}" dt="2024-06-10T13:03:28.501" v="1447" actId="20577"/>
          <ac:spMkLst>
            <pc:docMk/>
            <pc:sldMk cId="2541523789" sldId="308"/>
            <ac:spMk id="2" creationId="{371BD4A7-523B-4034-6CDC-BFBB7D9AB1DC}"/>
          </ac:spMkLst>
        </pc:spChg>
      </pc:sldChg>
      <pc:sldChg chg="addSp modSp mod">
        <pc:chgData name="Kelly Roman" userId="357f0951-fe56-4ec4-b2a3-ae7c97faf8e5" providerId="ADAL" clId="{900AC99F-92E0-437A-A0EA-AD584A7CFF02}" dt="2024-06-10T20:01:18.872" v="4020" actId="1076"/>
        <pc:sldMkLst>
          <pc:docMk/>
          <pc:sldMk cId="684744242" sldId="309"/>
        </pc:sldMkLst>
        <pc:picChg chg="add mod">
          <ac:chgData name="Kelly Roman" userId="357f0951-fe56-4ec4-b2a3-ae7c97faf8e5" providerId="ADAL" clId="{900AC99F-92E0-437A-A0EA-AD584A7CFF02}" dt="2024-06-10T20:01:18.872" v="4020" actId="1076"/>
          <ac:picMkLst>
            <pc:docMk/>
            <pc:sldMk cId="684744242" sldId="309"/>
            <ac:picMk id="5" creationId="{97B8360D-FE89-C1B8-208A-0DBE2A40310A}"/>
          </ac:picMkLst>
        </pc:picChg>
      </pc:sldChg>
      <pc:sldChg chg="modSp mod">
        <pc:chgData name="Kelly Roman" userId="357f0951-fe56-4ec4-b2a3-ae7c97faf8e5" providerId="ADAL" clId="{900AC99F-92E0-437A-A0EA-AD584A7CFF02}" dt="2024-06-10T20:05:14.618" v="4107" actId="20577"/>
        <pc:sldMkLst>
          <pc:docMk/>
          <pc:sldMk cId="1770223838" sldId="310"/>
        </pc:sldMkLst>
        <pc:spChg chg="mod">
          <ac:chgData name="Kelly Roman" userId="357f0951-fe56-4ec4-b2a3-ae7c97faf8e5" providerId="ADAL" clId="{900AC99F-92E0-437A-A0EA-AD584A7CFF02}" dt="2024-06-10T20:05:14.618" v="4107" actId="20577"/>
          <ac:spMkLst>
            <pc:docMk/>
            <pc:sldMk cId="1770223838" sldId="310"/>
            <ac:spMk id="3" creationId="{B54B42A4-1B76-E600-A366-9AB086CDBE17}"/>
          </ac:spMkLst>
        </pc:spChg>
      </pc:sldChg>
      <pc:sldChg chg="modSp mod ord">
        <pc:chgData name="Kelly Roman" userId="357f0951-fe56-4ec4-b2a3-ae7c97faf8e5" providerId="ADAL" clId="{900AC99F-92E0-437A-A0EA-AD584A7CFF02}" dt="2024-06-10T20:10:02.474" v="4220"/>
        <pc:sldMkLst>
          <pc:docMk/>
          <pc:sldMk cId="3259280509" sldId="311"/>
        </pc:sldMkLst>
        <pc:spChg chg="mod">
          <ac:chgData name="Kelly Roman" userId="357f0951-fe56-4ec4-b2a3-ae7c97faf8e5" providerId="ADAL" clId="{900AC99F-92E0-437A-A0EA-AD584A7CFF02}" dt="2024-06-10T13:02:33.570" v="1443" actId="20577"/>
          <ac:spMkLst>
            <pc:docMk/>
            <pc:sldMk cId="3259280509" sldId="311"/>
            <ac:spMk id="3" creationId="{D19D2DD3-C5E0-2356-A370-8A97729351C5}"/>
          </ac:spMkLst>
        </pc:spChg>
      </pc:sldChg>
      <pc:sldChg chg="addSp delSp modSp mod">
        <pc:chgData name="Kelly Roman" userId="357f0951-fe56-4ec4-b2a3-ae7c97faf8e5" providerId="ADAL" clId="{900AC99F-92E0-437A-A0EA-AD584A7CFF02}" dt="2024-06-10T12:29:35.526" v="1052" actId="14100"/>
        <pc:sldMkLst>
          <pc:docMk/>
          <pc:sldMk cId="3377615147" sldId="312"/>
        </pc:sldMkLst>
        <pc:spChg chg="add mod">
          <ac:chgData name="Kelly Roman" userId="357f0951-fe56-4ec4-b2a3-ae7c97faf8e5" providerId="ADAL" clId="{900AC99F-92E0-437A-A0EA-AD584A7CFF02}" dt="2024-06-10T12:29:24.731" v="1048" actId="478"/>
          <ac:spMkLst>
            <pc:docMk/>
            <pc:sldMk cId="3377615147" sldId="312"/>
            <ac:spMk id="5" creationId="{4EFF5F29-B866-254B-8C95-C3DBDD7E80E9}"/>
          </ac:spMkLst>
        </pc:spChg>
        <pc:picChg chg="del">
          <ac:chgData name="Kelly Roman" userId="357f0951-fe56-4ec4-b2a3-ae7c97faf8e5" providerId="ADAL" clId="{900AC99F-92E0-437A-A0EA-AD584A7CFF02}" dt="2024-06-10T12:29:24.731" v="1048" actId="478"/>
          <ac:picMkLst>
            <pc:docMk/>
            <pc:sldMk cId="3377615147" sldId="312"/>
            <ac:picMk id="4" creationId="{25A7E7D9-3B7F-C55B-BC99-BD5DB8DEE930}"/>
          </ac:picMkLst>
        </pc:picChg>
        <pc:picChg chg="add mod">
          <ac:chgData name="Kelly Roman" userId="357f0951-fe56-4ec4-b2a3-ae7c97faf8e5" providerId="ADAL" clId="{900AC99F-92E0-437A-A0EA-AD584A7CFF02}" dt="2024-06-10T12:29:35.526" v="1052" actId="14100"/>
          <ac:picMkLst>
            <pc:docMk/>
            <pc:sldMk cId="3377615147" sldId="312"/>
            <ac:picMk id="7" creationId="{75952C36-8FDF-A0D7-29F7-E4816C4160FA}"/>
          </ac:picMkLst>
        </pc:picChg>
      </pc:sldChg>
      <pc:sldChg chg="addSp modSp mod">
        <pc:chgData name="Kelly Roman" userId="357f0951-fe56-4ec4-b2a3-ae7c97faf8e5" providerId="ADAL" clId="{900AC99F-92E0-437A-A0EA-AD584A7CFF02}" dt="2024-06-06T18:06:38.678" v="798" actId="1076"/>
        <pc:sldMkLst>
          <pc:docMk/>
          <pc:sldMk cId="565537774" sldId="314"/>
        </pc:sldMkLst>
        <pc:spChg chg="mod">
          <ac:chgData name="Kelly Roman" userId="357f0951-fe56-4ec4-b2a3-ae7c97faf8e5" providerId="ADAL" clId="{900AC99F-92E0-437A-A0EA-AD584A7CFF02}" dt="2024-06-06T18:06:31.574" v="797" actId="1076"/>
          <ac:spMkLst>
            <pc:docMk/>
            <pc:sldMk cId="565537774" sldId="314"/>
            <ac:spMk id="3" creationId="{F7687D2C-3FFB-70A2-AEFE-43043AAACFE7}"/>
          </ac:spMkLst>
        </pc:spChg>
        <pc:picChg chg="add mod">
          <ac:chgData name="Kelly Roman" userId="357f0951-fe56-4ec4-b2a3-ae7c97faf8e5" providerId="ADAL" clId="{900AC99F-92E0-437A-A0EA-AD584A7CFF02}" dt="2024-06-06T18:06:38.678" v="798" actId="1076"/>
          <ac:picMkLst>
            <pc:docMk/>
            <pc:sldMk cId="565537774" sldId="314"/>
            <ac:picMk id="5" creationId="{D95535BD-641E-0644-5B69-BDAAA70ABE63}"/>
          </ac:picMkLst>
        </pc:picChg>
      </pc:sldChg>
      <pc:sldChg chg="addSp delSp modSp mod">
        <pc:chgData name="Kelly Roman" userId="357f0951-fe56-4ec4-b2a3-ae7c97faf8e5" providerId="ADAL" clId="{900AC99F-92E0-437A-A0EA-AD584A7CFF02}" dt="2024-06-10T12:32:53.199" v="1053" actId="22"/>
        <pc:sldMkLst>
          <pc:docMk/>
          <pc:sldMk cId="2251481643" sldId="315"/>
        </pc:sldMkLst>
        <pc:spChg chg="del">
          <ac:chgData name="Kelly Roman" userId="357f0951-fe56-4ec4-b2a3-ae7c97faf8e5" providerId="ADAL" clId="{900AC99F-92E0-437A-A0EA-AD584A7CFF02}" dt="2024-06-10T12:32:53.199" v="1053" actId="22"/>
          <ac:spMkLst>
            <pc:docMk/>
            <pc:sldMk cId="2251481643" sldId="315"/>
            <ac:spMk id="12" creationId="{C039E468-4411-0EF0-D333-8E55CA0F882B}"/>
          </ac:spMkLst>
        </pc:spChg>
        <pc:picChg chg="add mod ord">
          <ac:chgData name="Kelly Roman" userId="357f0951-fe56-4ec4-b2a3-ae7c97faf8e5" providerId="ADAL" clId="{900AC99F-92E0-437A-A0EA-AD584A7CFF02}" dt="2024-06-10T12:32:53.199" v="1053" actId="22"/>
          <ac:picMkLst>
            <pc:docMk/>
            <pc:sldMk cId="2251481643" sldId="315"/>
            <ac:picMk id="3" creationId="{DBED0A46-DD22-7CDB-0B39-AE658B44CE87}"/>
          </ac:picMkLst>
        </pc:picChg>
        <pc:picChg chg="mod">
          <ac:chgData name="Kelly Roman" userId="357f0951-fe56-4ec4-b2a3-ae7c97faf8e5" providerId="ADAL" clId="{900AC99F-92E0-437A-A0EA-AD584A7CFF02}" dt="2024-06-06T17:52:37.631" v="212" actId="1076"/>
          <ac:picMkLst>
            <pc:docMk/>
            <pc:sldMk cId="2251481643" sldId="315"/>
            <ac:picMk id="6" creationId="{FAE8DC82-AF75-9E13-8E3E-B4E182E6333E}"/>
          </ac:picMkLst>
        </pc:picChg>
      </pc:sldChg>
      <pc:sldChg chg="addSp delSp modSp new mod ord">
        <pc:chgData name="Kelly Roman" userId="357f0951-fe56-4ec4-b2a3-ae7c97faf8e5" providerId="ADAL" clId="{900AC99F-92E0-437A-A0EA-AD584A7CFF02}" dt="2024-06-24T14:36:36.683" v="5663" actId="20577"/>
        <pc:sldMkLst>
          <pc:docMk/>
          <pc:sldMk cId="133430795" sldId="316"/>
        </pc:sldMkLst>
        <pc:spChg chg="mod">
          <ac:chgData name="Kelly Roman" userId="357f0951-fe56-4ec4-b2a3-ae7c97faf8e5" providerId="ADAL" clId="{900AC99F-92E0-437A-A0EA-AD584A7CFF02}" dt="2024-06-06T17:36:37.393" v="45" actId="1076"/>
          <ac:spMkLst>
            <pc:docMk/>
            <pc:sldMk cId="133430795" sldId="316"/>
            <ac:spMk id="2" creationId="{6EC7D269-EB50-6B9B-7AE1-9E6440857679}"/>
          </ac:spMkLst>
        </pc:spChg>
        <pc:spChg chg="add mod">
          <ac:chgData name="Kelly Roman" userId="357f0951-fe56-4ec4-b2a3-ae7c97faf8e5" providerId="ADAL" clId="{900AC99F-92E0-437A-A0EA-AD584A7CFF02}" dt="2024-06-24T14:36:36.683" v="5663" actId="20577"/>
          <ac:spMkLst>
            <pc:docMk/>
            <pc:sldMk cId="133430795" sldId="316"/>
            <ac:spMk id="3" creationId="{9F73547E-813C-5958-9D64-26501A7C6377}"/>
          </ac:spMkLst>
        </pc:spChg>
        <pc:spChg chg="add del mod">
          <ac:chgData name="Kelly Roman" userId="357f0951-fe56-4ec4-b2a3-ae7c97faf8e5" providerId="ADAL" clId="{900AC99F-92E0-437A-A0EA-AD584A7CFF02}" dt="2024-06-06T17:34:59.455" v="36"/>
          <ac:spMkLst>
            <pc:docMk/>
            <pc:sldMk cId="133430795" sldId="316"/>
            <ac:spMk id="3" creationId="{BE1BE929-53A2-DF75-048C-F66ECD36D542}"/>
          </ac:spMkLst>
        </pc:spChg>
        <pc:spChg chg="add del mod">
          <ac:chgData name="Kelly Roman" userId="357f0951-fe56-4ec4-b2a3-ae7c97faf8e5" providerId="ADAL" clId="{900AC99F-92E0-437A-A0EA-AD584A7CFF02}" dt="2024-06-06T17:39:15.211" v="58"/>
          <ac:spMkLst>
            <pc:docMk/>
            <pc:sldMk cId="133430795" sldId="316"/>
            <ac:spMk id="9" creationId="{B849D611-10C8-5403-570E-F464C7CE6C56}"/>
          </ac:spMkLst>
        </pc:spChg>
        <pc:picChg chg="add del mod ord">
          <ac:chgData name="Kelly Roman" userId="357f0951-fe56-4ec4-b2a3-ae7c97faf8e5" providerId="ADAL" clId="{900AC99F-92E0-437A-A0EA-AD584A7CFF02}" dt="2024-06-06T17:37:16.439" v="48" actId="21"/>
          <ac:picMkLst>
            <pc:docMk/>
            <pc:sldMk cId="133430795" sldId="316"/>
            <ac:picMk id="5" creationId="{1C38DF10-6210-76C2-BF9E-10EA062136E5}"/>
          </ac:picMkLst>
        </pc:picChg>
        <pc:picChg chg="add mod ord">
          <ac:chgData name="Kelly Roman" userId="357f0951-fe56-4ec4-b2a3-ae7c97faf8e5" providerId="ADAL" clId="{900AC99F-92E0-437A-A0EA-AD584A7CFF02}" dt="2024-06-06T17:38:34.946" v="55" actId="1076"/>
          <ac:picMkLst>
            <pc:docMk/>
            <pc:sldMk cId="133430795" sldId="316"/>
            <ac:picMk id="7" creationId="{89A581DD-73F4-C552-0653-A2A370F38238}"/>
          </ac:picMkLst>
        </pc:picChg>
        <pc:picChg chg="add del mod">
          <ac:chgData name="Kelly Roman" userId="357f0951-fe56-4ec4-b2a3-ae7c97faf8e5" providerId="ADAL" clId="{900AC99F-92E0-437A-A0EA-AD584A7CFF02}" dt="2024-06-24T14:31:14.129" v="5288" actId="21"/>
          <ac:picMkLst>
            <pc:docMk/>
            <pc:sldMk cId="133430795" sldId="316"/>
            <ac:picMk id="8" creationId="{B5B59C02-079C-CD98-3961-66B18F204EA0}"/>
          </ac:picMkLst>
        </pc:picChg>
        <pc:inkChg chg="add del">
          <ac:chgData name="Kelly Roman" userId="357f0951-fe56-4ec4-b2a3-ae7c97faf8e5" providerId="ADAL" clId="{900AC99F-92E0-437A-A0EA-AD584A7CFF02}" dt="2024-06-06T17:39:46.759" v="62" actId="9405"/>
          <ac:inkMkLst>
            <pc:docMk/>
            <pc:sldMk cId="133430795" sldId="316"/>
            <ac:inkMk id="10" creationId="{7BF0CEF7-F067-FB43-7DCE-FFBF85DB37C4}"/>
          </ac:inkMkLst>
        </pc:inkChg>
        <pc:inkChg chg="add del">
          <ac:chgData name="Kelly Roman" userId="357f0951-fe56-4ec4-b2a3-ae7c97faf8e5" providerId="ADAL" clId="{900AC99F-92E0-437A-A0EA-AD584A7CFF02}" dt="2024-06-06T17:39:46.126" v="61" actId="9405"/>
          <ac:inkMkLst>
            <pc:docMk/>
            <pc:sldMk cId="133430795" sldId="316"/>
            <ac:inkMk id="11" creationId="{E05513D2-DB5F-0C89-8D75-62898F48660E}"/>
          </ac:inkMkLst>
        </pc:inkChg>
        <pc:inkChg chg="add del">
          <ac:chgData name="Kelly Roman" userId="357f0951-fe56-4ec4-b2a3-ae7c97faf8e5" providerId="ADAL" clId="{900AC99F-92E0-437A-A0EA-AD584A7CFF02}" dt="2024-06-24T14:31:38.730" v="5289" actId="478"/>
          <ac:inkMkLst>
            <pc:docMk/>
            <pc:sldMk cId="133430795" sldId="316"/>
            <ac:inkMk id="12" creationId="{153F312C-E75D-5CF1-542A-8955BAFFF65C}"/>
          </ac:inkMkLst>
        </pc:inkChg>
        <pc:inkChg chg="add del">
          <ac:chgData name="Kelly Roman" userId="357f0951-fe56-4ec4-b2a3-ae7c97faf8e5" providerId="ADAL" clId="{900AC99F-92E0-437A-A0EA-AD584A7CFF02}" dt="2024-06-06T17:40:10.009" v="65" actId="9405"/>
          <ac:inkMkLst>
            <pc:docMk/>
            <pc:sldMk cId="133430795" sldId="316"/>
            <ac:inkMk id="13" creationId="{A5B93A2C-1281-9E70-47E6-FB58CDEAEEF9}"/>
          </ac:inkMkLst>
        </pc:inkChg>
        <pc:inkChg chg="add del">
          <ac:chgData name="Kelly Roman" userId="357f0951-fe56-4ec4-b2a3-ae7c97faf8e5" providerId="ADAL" clId="{900AC99F-92E0-437A-A0EA-AD584A7CFF02}" dt="2024-06-24T14:31:41.514" v="5290" actId="478"/>
          <ac:inkMkLst>
            <pc:docMk/>
            <pc:sldMk cId="133430795" sldId="316"/>
            <ac:inkMk id="14" creationId="{01193FB0-DE40-F5F0-A12A-7C1CDF4D750F}"/>
          </ac:inkMkLst>
        </pc:inkChg>
      </pc:sldChg>
      <pc:sldChg chg="modSp new del mod">
        <pc:chgData name="Kelly Roman" userId="357f0951-fe56-4ec4-b2a3-ae7c97faf8e5" providerId="ADAL" clId="{900AC99F-92E0-437A-A0EA-AD584A7CFF02}" dt="2024-06-10T18:56:51.946" v="2719" actId="47"/>
        <pc:sldMkLst>
          <pc:docMk/>
          <pc:sldMk cId="3627600879" sldId="317"/>
        </pc:sldMkLst>
        <pc:spChg chg="mod">
          <ac:chgData name="Kelly Roman" userId="357f0951-fe56-4ec4-b2a3-ae7c97faf8e5" providerId="ADAL" clId="{900AC99F-92E0-437A-A0EA-AD584A7CFF02}" dt="2024-06-06T18:07:40.648" v="869" actId="20577"/>
          <ac:spMkLst>
            <pc:docMk/>
            <pc:sldMk cId="3627600879" sldId="317"/>
            <ac:spMk id="2" creationId="{1E99B664-A535-4BE1-EBD7-78B14AF46398}"/>
          </ac:spMkLst>
        </pc:spChg>
        <pc:spChg chg="mod">
          <ac:chgData name="Kelly Roman" userId="357f0951-fe56-4ec4-b2a3-ae7c97faf8e5" providerId="ADAL" clId="{900AC99F-92E0-437A-A0EA-AD584A7CFF02}" dt="2024-06-06T18:01:31.394" v="684" actId="255"/>
          <ac:spMkLst>
            <pc:docMk/>
            <pc:sldMk cId="3627600879" sldId="317"/>
            <ac:spMk id="3" creationId="{FD24E738-2B7E-BDEA-62A1-8C126EA2E5FA}"/>
          </ac:spMkLst>
        </pc:spChg>
      </pc:sldChg>
      <pc:sldChg chg="addSp modSp new mod setBg setClrOvrMap">
        <pc:chgData name="Kelly Roman" userId="357f0951-fe56-4ec4-b2a3-ae7c97faf8e5" providerId="ADAL" clId="{900AC99F-92E0-437A-A0EA-AD584A7CFF02}" dt="2024-06-26T13:08:34.500" v="5982" actId="1076"/>
        <pc:sldMkLst>
          <pc:docMk/>
          <pc:sldMk cId="852503138" sldId="318"/>
        </pc:sldMkLst>
        <pc:spChg chg="mod">
          <ac:chgData name="Kelly Roman" userId="357f0951-fe56-4ec4-b2a3-ae7c97faf8e5" providerId="ADAL" clId="{900AC99F-92E0-437A-A0EA-AD584A7CFF02}" dt="2024-06-26T13:08:30.930" v="5981" actId="14100"/>
          <ac:spMkLst>
            <pc:docMk/>
            <pc:sldMk cId="852503138" sldId="318"/>
            <ac:spMk id="2" creationId="{26E7ED9B-36A5-610B-1706-D314CAF6B842}"/>
          </ac:spMkLst>
        </pc:spChg>
        <pc:spChg chg="mod">
          <ac:chgData name="Kelly Roman" userId="357f0951-fe56-4ec4-b2a3-ae7c97faf8e5" providerId="ADAL" clId="{900AC99F-92E0-437A-A0EA-AD584A7CFF02}" dt="2024-06-06T18:08:41.516" v="897" actId="255"/>
          <ac:spMkLst>
            <pc:docMk/>
            <pc:sldMk cId="852503138" sldId="318"/>
            <ac:spMk id="3" creationId="{A7E1A272-E895-FD21-D2C3-8AFF869C5787}"/>
          </ac:spMkLst>
        </pc:spChg>
        <pc:spChg chg="add">
          <ac:chgData name="Kelly Roman" userId="357f0951-fe56-4ec4-b2a3-ae7c97faf8e5" providerId="ADAL" clId="{900AC99F-92E0-437A-A0EA-AD584A7CFF02}" dt="2024-06-06T18:08:03.154" v="871" actId="26606"/>
          <ac:spMkLst>
            <pc:docMk/>
            <pc:sldMk cId="852503138" sldId="318"/>
            <ac:spMk id="8" creationId="{7520F84D-966A-41CD-B818-16BF32EF1E9D}"/>
          </ac:spMkLst>
        </pc:spChg>
        <pc:spChg chg="add">
          <ac:chgData name="Kelly Roman" userId="357f0951-fe56-4ec4-b2a3-ae7c97faf8e5" providerId="ADAL" clId="{900AC99F-92E0-437A-A0EA-AD584A7CFF02}" dt="2024-06-06T18:08:03.154" v="871" actId="26606"/>
          <ac:spMkLst>
            <pc:docMk/>
            <pc:sldMk cId="852503138" sldId="318"/>
            <ac:spMk id="10" creationId="{57510D23-E323-4577-A8EA-12C6C6019BA1}"/>
          </ac:spMkLst>
        </pc:spChg>
        <pc:spChg chg="add">
          <ac:chgData name="Kelly Roman" userId="357f0951-fe56-4ec4-b2a3-ae7c97faf8e5" providerId="ADAL" clId="{900AC99F-92E0-437A-A0EA-AD584A7CFF02}" dt="2024-06-06T18:08:03.154" v="871" actId="26606"/>
          <ac:spMkLst>
            <pc:docMk/>
            <pc:sldMk cId="852503138" sldId="318"/>
            <ac:spMk id="12" creationId="{AB4FFECA-0832-4FE3-B587-054A0F2D8054}"/>
          </ac:spMkLst>
        </pc:spChg>
        <pc:spChg chg="add">
          <ac:chgData name="Kelly Roman" userId="357f0951-fe56-4ec4-b2a3-ae7c97faf8e5" providerId="ADAL" clId="{900AC99F-92E0-437A-A0EA-AD584A7CFF02}" dt="2024-06-06T18:08:03.154" v="871" actId="26606"/>
          <ac:spMkLst>
            <pc:docMk/>
            <pc:sldMk cId="852503138" sldId="318"/>
            <ac:spMk id="14" creationId="{C65858E6-5C0F-4AAE-A1AC-29BA07FFEE5C}"/>
          </ac:spMkLst>
        </pc:spChg>
        <pc:picChg chg="add mod">
          <ac:chgData name="Kelly Roman" userId="357f0951-fe56-4ec4-b2a3-ae7c97faf8e5" providerId="ADAL" clId="{900AC99F-92E0-437A-A0EA-AD584A7CFF02}" dt="2024-06-26T13:08:34.500" v="5982" actId="1076"/>
          <ac:picMkLst>
            <pc:docMk/>
            <pc:sldMk cId="852503138" sldId="318"/>
            <ac:picMk id="5" creationId="{93E8C3D4-801F-B3A2-85E4-5AC3025DA61A}"/>
          </ac:picMkLst>
        </pc:picChg>
      </pc:sldChg>
      <pc:sldChg chg="addSp modSp new mod ord">
        <pc:chgData name="Kelly Roman" userId="357f0951-fe56-4ec4-b2a3-ae7c97faf8e5" providerId="ADAL" clId="{900AC99F-92E0-437A-A0EA-AD584A7CFF02}" dt="2024-06-10T20:08:07.480" v="4168"/>
        <pc:sldMkLst>
          <pc:docMk/>
          <pc:sldMk cId="1551566946" sldId="319"/>
        </pc:sldMkLst>
        <pc:picChg chg="add mod">
          <ac:chgData name="Kelly Roman" userId="357f0951-fe56-4ec4-b2a3-ae7c97faf8e5" providerId="ADAL" clId="{900AC99F-92E0-437A-A0EA-AD584A7CFF02}" dt="2024-06-10T12:12:40.750" v="977" actId="14100"/>
          <ac:picMkLst>
            <pc:docMk/>
            <pc:sldMk cId="1551566946" sldId="319"/>
            <ac:picMk id="3" creationId="{C8969574-D06D-3D10-39CE-89306D5F1008}"/>
          </ac:picMkLst>
        </pc:picChg>
      </pc:sldChg>
      <pc:sldChg chg="addSp modSp new mod setBg">
        <pc:chgData name="Kelly Roman" userId="357f0951-fe56-4ec4-b2a3-ae7c97faf8e5" providerId="ADAL" clId="{900AC99F-92E0-437A-A0EA-AD584A7CFF02}" dt="2024-06-18T11:42:28.985" v="5178" actId="20577"/>
        <pc:sldMkLst>
          <pc:docMk/>
          <pc:sldMk cId="2403361370" sldId="320"/>
        </pc:sldMkLst>
        <pc:spChg chg="mod">
          <ac:chgData name="Kelly Roman" userId="357f0951-fe56-4ec4-b2a3-ae7c97faf8e5" providerId="ADAL" clId="{900AC99F-92E0-437A-A0EA-AD584A7CFF02}" dt="2024-06-10T18:38:03.153" v="2278" actId="26606"/>
          <ac:spMkLst>
            <pc:docMk/>
            <pc:sldMk cId="2403361370" sldId="320"/>
            <ac:spMk id="2" creationId="{FC49BD9D-5DCC-D4A6-4917-23E903138278}"/>
          </ac:spMkLst>
        </pc:spChg>
        <pc:spChg chg="add mod">
          <ac:chgData name="Kelly Roman" userId="357f0951-fe56-4ec4-b2a3-ae7c97faf8e5" providerId="ADAL" clId="{900AC99F-92E0-437A-A0EA-AD584A7CFF02}" dt="2024-06-18T11:42:28.985" v="5178" actId="20577"/>
          <ac:spMkLst>
            <pc:docMk/>
            <pc:sldMk cId="2403361370" sldId="320"/>
            <ac:spMk id="3" creationId="{2760722C-0A71-59BB-31B6-707F8F994C7D}"/>
          </ac:spMkLst>
        </pc:spChg>
        <pc:spChg chg="add">
          <ac:chgData name="Kelly Roman" userId="357f0951-fe56-4ec4-b2a3-ae7c97faf8e5" providerId="ADAL" clId="{900AC99F-92E0-437A-A0EA-AD584A7CFF02}" dt="2024-06-10T18:38:03.153" v="2278" actId="26606"/>
          <ac:spMkLst>
            <pc:docMk/>
            <pc:sldMk cId="2403361370" sldId="320"/>
            <ac:spMk id="7" creationId="{7520F84D-966A-41CD-B818-16BF32EF1E9D}"/>
          </ac:spMkLst>
        </pc:spChg>
        <pc:spChg chg="add">
          <ac:chgData name="Kelly Roman" userId="357f0951-fe56-4ec4-b2a3-ae7c97faf8e5" providerId="ADAL" clId="{900AC99F-92E0-437A-A0EA-AD584A7CFF02}" dt="2024-06-10T18:38:03.153" v="2278" actId="26606"/>
          <ac:spMkLst>
            <pc:docMk/>
            <pc:sldMk cId="2403361370" sldId="320"/>
            <ac:spMk id="9" creationId="{57510D23-E323-4577-A8EA-12C6C6019BA1}"/>
          </ac:spMkLst>
        </pc:spChg>
        <pc:spChg chg="add">
          <ac:chgData name="Kelly Roman" userId="357f0951-fe56-4ec4-b2a3-ae7c97faf8e5" providerId="ADAL" clId="{900AC99F-92E0-437A-A0EA-AD584A7CFF02}" dt="2024-06-10T18:38:03.153" v="2278" actId="26606"/>
          <ac:spMkLst>
            <pc:docMk/>
            <pc:sldMk cId="2403361370" sldId="320"/>
            <ac:spMk id="11" creationId="{8AACE35A-DD26-4C0E-81A5-8C18F739057F}"/>
          </ac:spMkLst>
        </pc:spChg>
        <pc:spChg chg="add">
          <ac:chgData name="Kelly Roman" userId="357f0951-fe56-4ec4-b2a3-ae7c97faf8e5" providerId="ADAL" clId="{900AC99F-92E0-437A-A0EA-AD584A7CFF02}" dt="2024-06-10T18:38:03.153" v="2278" actId="26606"/>
          <ac:spMkLst>
            <pc:docMk/>
            <pc:sldMk cId="2403361370" sldId="320"/>
            <ac:spMk id="13" creationId="{B9E871BE-68DD-43BE-B3DB-E11D2B5402F3}"/>
          </ac:spMkLst>
        </pc:spChg>
        <pc:spChg chg="add">
          <ac:chgData name="Kelly Roman" userId="357f0951-fe56-4ec4-b2a3-ae7c97faf8e5" providerId="ADAL" clId="{900AC99F-92E0-437A-A0EA-AD584A7CFF02}" dt="2024-06-10T18:38:03.153" v="2278" actId="26606"/>
          <ac:spMkLst>
            <pc:docMk/>
            <pc:sldMk cId="2403361370" sldId="320"/>
            <ac:spMk id="15" creationId="{19C71155-FE2E-4DAD-A34B-04706245E369}"/>
          </ac:spMkLst>
        </pc:spChg>
      </pc:sldChg>
      <pc:sldChg chg="modSp new del mod">
        <pc:chgData name="Kelly Roman" userId="357f0951-fe56-4ec4-b2a3-ae7c97faf8e5" providerId="ADAL" clId="{900AC99F-92E0-437A-A0EA-AD584A7CFF02}" dt="2024-06-10T20:07:24.745" v="4162" actId="47"/>
        <pc:sldMkLst>
          <pc:docMk/>
          <pc:sldMk cId="2162446588" sldId="321"/>
        </pc:sldMkLst>
        <pc:spChg chg="mod">
          <ac:chgData name="Kelly Roman" userId="357f0951-fe56-4ec4-b2a3-ae7c97faf8e5" providerId="ADAL" clId="{900AC99F-92E0-437A-A0EA-AD584A7CFF02}" dt="2024-06-10T19:20:07.735" v="3555" actId="122"/>
          <ac:spMkLst>
            <pc:docMk/>
            <pc:sldMk cId="2162446588" sldId="321"/>
            <ac:spMk id="2" creationId="{24A0FC3A-41C5-F749-4BD2-FB9A0AADCB47}"/>
          </ac:spMkLst>
        </pc:spChg>
        <pc:spChg chg="mod">
          <ac:chgData name="Kelly Roman" userId="357f0951-fe56-4ec4-b2a3-ae7c97faf8e5" providerId="ADAL" clId="{900AC99F-92E0-437A-A0EA-AD584A7CFF02}" dt="2024-06-10T19:22:04.091" v="3682" actId="20577"/>
          <ac:spMkLst>
            <pc:docMk/>
            <pc:sldMk cId="2162446588" sldId="321"/>
            <ac:spMk id="3" creationId="{1BCBE7DA-F2F6-B636-47F5-73C2E9BA6F0C}"/>
          </ac:spMkLst>
        </pc:spChg>
      </pc:sldChg>
      <pc:sldChg chg="addSp delSp modSp new mod ord setBg">
        <pc:chgData name="Kelly Roman" userId="357f0951-fe56-4ec4-b2a3-ae7c97faf8e5" providerId="ADAL" clId="{900AC99F-92E0-437A-A0EA-AD584A7CFF02}" dt="2024-06-24T14:37:46.949" v="5704" actId="27636"/>
        <pc:sldMkLst>
          <pc:docMk/>
          <pc:sldMk cId="27106888" sldId="322"/>
        </pc:sldMkLst>
        <pc:spChg chg="mod">
          <ac:chgData name="Kelly Roman" userId="357f0951-fe56-4ec4-b2a3-ae7c97faf8e5" providerId="ADAL" clId="{900AC99F-92E0-437A-A0EA-AD584A7CFF02}" dt="2024-06-10T19:06:43.839" v="3049" actId="26606"/>
          <ac:spMkLst>
            <pc:docMk/>
            <pc:sldMk cId="27106888" sldId="322"/>
            <ac:spMk id="2" creationId="{88F6177A-9BDB-9D51-6C05-2FE288D477F3}"/>
          </ac:spMkLst>
        </pc:spChg>
        <pc:spChg chg="mod">
          <ac:chgData name="Kelly Roman" userId="357f0951-fe56-4ec4-b2a3-ae7c97faf8e5" providerId="ADAL" clId="{900AC99F-92E0-437A-A0EA-AD584A7CFF02}" dt="2024-06-24T14:37:46.949" v="5704" actId="27636"/>
          <ac:spMkLst>
            <pc:docMk/>
            <pc:sldMk cId="27106888" sldId="322"/>
            <ac:spMk id="3" creationId="{B848A235-09BA-17EA-EEA2-8E033E70A774}"/>
          </ac:spMkLst>
        </pc:spChg>
        <pc:spChg chg="add del">
          <ac:chgData name="Kelly Roman" userId="357f0951-fe56-4ec4-b2a3-ae7c97faf8e5" providerId="ADAL" clId="{900AC99F-92E0-437A-A0EA-AD584A7CFF02}" dt="2024-06-10T19:06:41.717" v="3046" actId="26606"/>
          <ac:spMkLst>
            <pc:docMk/>
            <pc:sldMk cId="27106888" sldId="322"/>
            <ac:spMk id="10" creationId="{438E2B1E-5364-451C-8B5F-2D1BFF5A6877}"/>
          </ac:spMkLst>
        </pc:spChg>
        <pc:spChg chg="add del">
          <ac:chgData name="Kelly Roman" userId="357f0951-fe56-4ec4-b2a3-ae7c97faf8e5" providerId="ADAL" clId="{900AC99F-92E0-437A-A0EA-AD584A7CFF02}" dt="2024-06-10T19:06:41.717" v="3046" actId="26606"/>
          <ac:spMkLst>
            <pc:docMk/>
            <pc:sldMk cId="27106888" sldId="322"/>
            <ac:spMk id="12" creationId="{0D3B0D10-EF29-472A-8E3D-EBEDDD162C75}"/>
          </ac:spMkLst>
        </pc:spChg>
        <pc:spChg chg="add del">
          <ac:chgData name="Kelly Roman" userId="357f0951-fe56-4ec4-b2a3-ae7c97faf8e5" providerId="ADAL" clId="{900AC99F-92E0-437A-A0EA-AD584A7CFF02}" dt="2024-06-10T19:06:41.717" v="3046" actId="26606"/>
          <ac:spMkLst>
            <pc:docMk/>
            <pc:sldMk cId="27106888" sldId="322"/>
            <ac:spMk id="14" creationId="{44FF49E3-3CF7-467D-BE04-86D18D2490F0}"/>
          </ac:spMkLst>
        </pc:spChg>
        <pc:picChg chg="add mod ord">
          <ac:chgData name="Kelly Roman" userId="357f0951-fe56-4ec4-b2a3-ae7c97faf8e5" providerId="ADAL" clId="{900AC99F-92E0-437A-A0EA-AD584A7CFF02}" dt="2024-06-10T19:06:43.839" v="3049" actId="26606"/>
          <ac:picMkLst>
            <pc:docMk/>
            <pc:sldMk cId="27106888" sldId="322"/>
            <ac:picMk id="5" creationId="{8EA0ADC2-EEF3-24BF-EC4C-3D1BC14B3D83}"/>
          </ac:picMkLst>
        </pc:picChg>
      </pc:sldChg>
      <pc:sldChg chg="addSp delSp modSp new mod">
        <pc:chgData name="Kelly Roman" userId="357f0951-fe56-4ec4-b2a3-ae7c97faf8e5" providerId="ADAL" clId="{900AC99F-92E0-437A-A0EA-AD584A7CFF02}" dt="2024-06-10T20:01:53.772" v="4075" actId="20577"/>
        <pc:sldMkLst>
          <pc:docMk/>
          <pc:sldMk cId="1847006708" sldId="323"/>
        </pc:sldMkLst>
        <pc:spChg chg="mod">
          <ac:chgData name="Kelly Roman" userId="357f0951-fe56-4ec4-b2a3-ae7c97faf8e5" providerId="ADAL" clId="{900AC99F-92E0-437A-A0EA-AD584A7CFF02}" dt="2024-06-10T19:39:10.501" v="3881" actId="6549"/>
          <ac:spMkLst>
            <pc:docMk/>
            <pc:sldMk cId="1847006708" sldId="323"/>
            <ac:spMk id="2" creationId="{4B434F71-19C9-B68A-0279-347A258B089E}"/>
          </ac:spMkLst>
        </pc:spChg>
        <pc:spChg chg="mod">
          <ac:chgData name="Kelly Roman" userId="357f0951-fe56-4ec4-b2a3-ae7c97faf8e5" providerId="ADAL" clId="{900AC99F-92E0-437A-A0EA-AD584A7CFF02}" dt="2024-06-10T20:01:53.772" v="4075" actId="20577"/>
          <ac:spMkLst>
            <pc:docMk/>
            <pc:sldMk cId="1847006708" sldId="323"/>
            <ac:spMk id="3" creationId="{74ECD77A-9DD0-8046-9C9F-59892585ED29}"/>
          </ac:spMkLst>
        </pc:spChg>
        <pc:picChg chg="add del mod">
          <ac:chgData name="Kelly Roman" userId="357f0951-fe56-4ec4-b2a3-ae7c97faf8e5" providerId="ADAL" clId="{900AC99F-92E0-437A-A0EA-AD584A7CFF02}" dt="2024-06-10T19:40:12.574" v="3886" actId="21"/>
          <ac:picMkLst>
            <pc:docMk/>
            <pc:sldMk cId="1847006708" sldId="323"/>
            <ac:picMk id="6" creationId="{332D5483-4B26-E795-3ED9-0A7800EEEE86}"/>
          </ac:picMkLst>
        </pc:picChg>
        <pc:picChg chg="add del mod">
          <ac:chgData name="Kelly Roman" userId="357f0951-fe56-4ec4-b2a3-ae7c97faf8e5" providerId="ADAL" clId="{900AC99F-92E0-437A-A0EA-AD584A7CFF02}" dt="2024-06-10T19:40:21.334" v="3888" actId="21"/>
          <ac:picMkLst>
            <pc:docMk/>
            <pc:sldMk cId="1847006708" sldId="323"/>
            <ac:picMk id="8" creationId="{C1C12016-C98B-9A6C-67BD-E7CCF3A25926}"/>
          </ac:picMkLst>
        </pc:picChg>
      </pc:sldChg>
      <pc:sldChg chg="addSp modSp new mod setBg">
        <pc:chgData name="Kelly Roman" userId="357f0951-fe56-4ec4-b2a3-ae7c97faf8e5" providerId="ADAL" clId="{900AC99F-92E0-437A-A0EA-AD584A7CFF02}" dt="2024-06-10T19:45:14.944" v="3903" actId="27614"/>
        <pc:sldMkLst>
          <pc:docMk/>
          <pc:sldMk cId="1376802874" sldId="324"/>
        </pc:sldMkLst>
        <pc:spChg chg="add">
          <ac:chgData name="Kelly Roman" userId="357f0951-fe56-4ec4-b2a3-ae7c97faf8e5" providerId="ADAL" clId="{900AC99F-92E0-437A-A0EA-AD584A7CFF02}" dt="2024-06-10T19:44:55.737" v="3897" actId="26606"/>
          <ac:spMkLst>
            <pc:docMk/>
            <pc:sldMk cId="1376802874" sldId="324"/>
            <ac:spMk id="12" creationId="{6C2997EE-0889-44C3-AC0D-18F26AC9AAAB}"/>
          </ac:spMkLst>
        </pc:spChg>
        <pc:picChg chg="add mod">
          <ac:chgData name="Kelly Roman" userId="357f0951-fe56-4ec4-b2a3-ae7c97faf8e5" providerId="ADAL" clId="{900AC99F-92E0-437A-A0EA-AD584A7CFF02}" dt="2024-06-10T19:45:14.598" v="3902" actId="27614"/>
          <ac:picMkLst>
            <pc:docMk/>
            <pc:sldMk cId="1376802874" sldId="324"/>
            <ac:picMk id="2" creationId="{C8A02019-C6B6-0336-19A8-1188A6A2CBAA}"/>
          </ac:picMkLst>
        </pc:picChg>
        <pc:picChg chg="add mod">
          <ac:chgData name="Kelly Roman" userId="357f0951-fe56-4ec4-b2a3-ae7c97faf8e5" providerId="ADAL" clId="{900AC99F-92E0-437A-A0EA-AD584A7CFF02}" dt="2024-06-10T19:45:14.597" v="3901" actId="27614"/>
          <ac:picMkLst>
            <pc:docMk/>
            <pc:sldMk cId="1376802874" sldId="324"/>
            <ac:picMk id="3" creationId="{1020D2DA-FB05-36E5-4847-85FA7DD3BABF}"/>
          </ac:picMkLst>
        </pc:picChg>
        <pc:picChg chg="add mod ord">
          <ac:chgData name="Kelly Roman" userId="357f0951-fe56-4ec4-b2a3-ae7c97faf8e5" providerId="ADAL" clId="{900AC99F-92E0-437A-A0EA-AD584A7CFF02}" dt="2024-06-10T19:45:14.944" v="3903" actId="27614"/>
          <ac:picMkLst>
            <pc:docMk/>
            <pc:sldMk cId="1376802874" sldId="324"/>
            <ac:picMk id="5" creationId="{A2D42D6D-5ACB-09C2-4EE5-04367BD52DD5}"/>
          </ac:picMkLst>
        </pc:picChg>
        <pc:picChg chg="add mod ord">
          <ac:chgData name="Kelly Roman" userId="357f0951-fe56-4ec4-b2a3-ae7c97faf8e5" providerId="ADAL" clId="{900AC99F-92E0-437A-A0EA-AD584A7CFF02}" dt="2024-06-10T19:45:14.446" v="3900" actId="27614"/>
          <ac:picMkLst>
            <pc:docMk/>
            <pc:sldMk cId="1376802874" sldId="324"/>
            <ac:picMk id="7" creationId="{D2A0E5AF-B833-59FF-42A6-99A23E4A9062}"/>
          </ac:picMkLst>
        </pc:picChg>
      </pc:sldChg>
      <pc:sldChg chg="new del">
        <pc:chgData name="Kelly Roman" userId="357f0951-fe56-4ec4-b2a3-ae7c97faf8e5" providerId="ADAL" clId="{900AC99F-92E0-437A-A0EA-AD584A7CFF02}" dt="2024-06-10T19:39:56.096" v="3883" actId="2696"/>
        <pc:sldMkLst>
          <pc:docMk/>
          <pc:sldMk cId="2364309128" sldId="324"/>
        </pc:sldMkLst>
      </pc:sldChg>
      <pc:sldChg chg="addSp modSp new mod ord setBg">
        <pc:chgData name="Kelly Roman" userId="357f0951-fe56-4ec4-b2a3-ae7c97faf8e5" providerId="ADAL" clId="{900AC99F-92E0-437A-A0EA-AD584A7CFF02}" dt="2024-06-10T20:10:25.973" v="4222" actId="26606"/>
        <pc:sldMkLst>
          <pc:docMk/>
          <pc:sldMk cId="2409166453" sldId="325"/>
        </pc:sldMkLst>
        <pc:spChg chg="add">
          <ac:chgData name="Kelly Roman" userId="357f0951-fe56-4ec4-b2a3-ae7c97faf8e5" providerId="ADAL" clId="{900AC99F-92E0-437A-A0EA-AD584A7CFF02}" dt="2024-06-10T20:10:25.973" v="4222" actId="26606"/>
          <ac:spMkLst>
            <pc:docMk/>
            <pc:sldMk cId="2409166453" sldId="325"/>
            <ac:spMk id="10" creationId="{0C6B801A-1362-4B66-8F4E-69B26CFFAD46}"/>
          </ac:spMkLst>
        </pc:spChg>
        <pc:picChg chg="add mod">
          <ac:chgData name="Kelly Roman" userId="357f0951-fe56-4ec4-b2a3-ae7c97faf8e5" providerId="ADAL" clId="{900AC99F-92E0-437A-A0EA-AD584A7CFF02}" dt="2024-06-10T20:10:25.973" v="4222" actId="26606"/>
          <ac:picMkLst>
            <pc:docMk/>
            <pc:sldMk cId="2409166453" sldId="325"/>
            <ac:picMk id="3" creationId="{9011C145-ABC4-0780-4A6F-8200DBAE01D9}"/>
          </ac:picMkLst>
        </pc:picChg>
        <pc:picChg chg="add mod">
          <ac:chgData name="Kelly Roman" userId="357f0951-fe56-4ec4-b2a3-ae7c97faf8e5" providerId="ADAL" clId="{900AC99F-92E0-437A-A0EA-AD584A7CFF02}" dt="2024-06-10T20:10:25.973" v="4222" actId="26606"/>
          <ac:picMkLst>
            <pc:docMk/>
            <pc:sldMk cId="2409166453" sldId="325"/>
            <ac:picMk id="5" creationId="{4AE2B9A3-FCA0-0487-1541-4E9AE35E7646}"/>
          </ac:picMkLst>
        </pc:picChg>
      </pc:sldChg>
      <pc:sldChg chg="addSp delSp modSp new mod ord setBg">
        <pc:chgData name="Kelly Roman" userId="357f0951-fe56-4ec4-b2a3-ae7c97faf8e5" providerId="ADAL" clId="{900AC99F-92E0-437A-A0EA-AD584A7CFF02}" dt="2024-06-10T19:59:32.341" v="3956" actId="26606"/>
        <pc:sldMkLst>
          <pc:docMk/>
          <pc:sldMk cId="2926741930" sldId="326"/>
        </pc:sldMkLst>
        <pc:spChg chg="add del">
          <ac:chgData name="Kelly Roman" userId="357f0951-fe56-4ec4-b2a3-ae7c97faf8e5" providerId="ADAL" clId="{900AC99F-92E0-437A-A0EA-AD584A7CFF02}" dt="2024-06-10T19:59:32.341" v="3956" actId="26606"/>
          <ac:spMkLst>
            <pc:docMk/>
            <pc:sldMk cId="2926741930" sldId="326"/>
            <ac:spMk id="12" creationId="{9527FCEA-6143-4C5E-8C45-8AC9237ADE89}"/>
          </ac:spMkLst>
        </pc:spChg>
        <pc:spChg chg="add del">
          <ac:chgData name="Kelly Roman" userId="357f0951-fe56-4ec4-b2a3-ae7c97faf8e5" providerId="ADAL" clId="{900AC99F-92E0-437A-A0EA-AD584A7CFF02}" dt="2024-06-10T19:59:32.341" v="3956" actId="26606"/>
          <ac:spMkLst>
            <pc:docMk/>
            <pc:sldMk cId="2926741930" sldId="326"/>
            <ac:spMk id="14" creationId="{1A9F23AD-7A55-49F3-A3EC-743F47F36B0E}"/>
          </ac:spMkLst>
        </pc:spChg>
        <pc:spChg chg="add del">
          <ac:chgData name="Kelly Roman" userId="357f0951-fe56-4ec4-b2a3-ae7c97faf8e5" providerId="ADAL" clId="{900AC99F-92E0-437A-A0EA-AD584A7CFF02}" dt="2024-06-10T19:59:32.341" v="3956" actId="26606"/>
          <ac:spMkLst>
            <pc:docMk/>
            <pc:sldMk cId="2926741930" sldId="326"/>
            <ac:spMk id="16" creationId="{D7D9F91F-72C9-4DB9-ABD0-A8180D8262D5}"/>
          </ac:spMkLst>
        </pc:spChg>
        <pc:spChg chg="add del">
          <ac:chgData name="Kelly Roman" userId="357f0951-fe56-4ec4-b2a3-ae7c97faf8e5" providerId="ADAL" clId="{900AC99F-92E0-437A-A0EA-AD584A7CFF02}" dt="2024-06-10T19:59:32.341" v="3956" actId="26606"/>
          <ac:spMkLst>
            <pc:docMk/>
            <pc:sldMk cId="2926741930" sldId="326"/>
            <ac:spMk id="18" creationId="{BE016956-CE9F-4946-8834-A8BC3529D0F6}"/>
          </ac:spMkLst>
        </pc:spChg>
        <pc:spChg chg="add del">
          <ac:chgData name="Kelly Roman" userId="357f0951-fe56-4ec4-b2a3-ae7c97faf8e5" providerId="ADAL" clId="{900AC99F-92E0-437A-A0EA-AD584A7CFF02}" dt="2024-06-10T19:59:29.290" v="3953" actId="26606"/>
          <ac:spMkLst>
            <pc:docMk/>
            <pc:sldMk cId="2926741930" sldId="326"/>
            <ac:spMk id="23" creationId="{262ABC4B-37D8-4218-BDD8-6DF6A00C0C80}"/>
          </ac:spMkLst>
        </pc:spChg>
        <pc:spChg chg="add del">
          <ac:chgData name="Kelly Roman" userId="357f0951-fe56-4ec4-b2a3-ae7c97faf8e5" providerId="ADAL" clId="{900AC99F-92E0-437A-A0EA-AD584A7CFF02}" dt="2024-06-10T19:59:32.336" v="3955" actId="26606"/>
          <ac:spMkLst>
            <pc:docMk/>
            <pc:sldMk cId="2926741930" sldId="326"/>
            <ac:spMk id="25" creationId="{42A4FC2C-047E-45A5-965D-8E1E3BF09BC6}"/>
          </ac:spMkLst>
        </pc:spChg>
        <pc:spChg chg="add">
          <ac:chgData name="Kelly Roman" userId="357f0951-fe56-4ec4-b2a3-ae7c97faf8e5" providerId="ADAL" clId="{900AC99F-92E0-437A-A0EA-AD584A7CFF02}" dt="2024-06-10T19:59:32.341" v="3956" actId="26606"/>
          <ac:spMkLst>
            <pc:docMk/>
            <pc:sldMk cId="2926741930" sldId="326"/>
            <ac:spMk id="27" creationId="{CE7E7877-F64E-4EEA-B778-138031EFF874}"/>
          </ac:spMkLst>
        </pc:spChg>
        <pc:spChg chg="add">
          <ac:chgData name="Kelly Roman" userId="357f0951-fe56-4ec4-b2a3-ae7c97faf8e5" providerId="ADAL" clId="{900AC99F-92E0-437A-A0EA-AD584A7CFF02}" dt="2024-06-10T19:59:32.341" v="3956" actId="26606"/>
          <ac:spMkLst>
            <pc:docMk/>
            <pc:sldMk cId="2926741930" sldId="326"/>
            <ac:spMk id="28" creationId="{AA3CC463-F933-4AC4-86E1-5AC14B0C3163}"/>
          </ac:spMkLst>
        </pc:spChg>
        <pc:spChg chg="add">
          <ac:chgData name="Kelly Roman" userId="357f0951-fe56-4ec4-b2a3-ae7c97faf8e5" providerId="ADAL" clId="{900AC99F-92E0-437A-A0EA-AD584A7CFF02}" dt="2024-06-10T19:59:32.341" v="3956" actId="26606"/>
          <ac:spMkLst>
            <pc:docMk/>
            <pc:sldMk cId="2926741930" sldId="326"/>
            <ac:spMk id="29" creationId="{7DD6C4F3-70FD-4F13-919C-702EE4886499}"/>
          </ac:spMkLst>
        </pc:spChg>
        <pc:spChg chg="add">
          <ac:chgData name="Kelly Roman" userId="357f0951-fe56-4ec4-b2a3-ae7c97faf8e5" providerId="ADAL" clId="{900AC99F-92E0-437A-A0EA-AD584A7CFF02}" dt="2024-06-10T19:59:32.341" v="3956" actId="26606"/>
          <ac:spMkLst>
            <pc:docMk/>
            <pc:sldMk cId="2926741930" sldId="326"/>
            <ac:spMk id="30" creationId="{6025D2DB-A12A-44DB-B00E-F4D622329EDD}"/>
          </ac:spMkLst>
        </pc:spChg>
        <pc:picChg chg="add mod ord">
          <ac:chgData name="Kelly Roman" userId="357f0951-fe56-4ec4-b2a3-ae7c97faf8e5" providerId="ADAL" clId="{900AC99F-92E0-437A-A0EA-AD584A7CFF02}" dt="2024-06-10T19:59:32.341" v="3956" actId="26606"/>
          <ac:picMkLst>
            <pc:docMk/>
            <pc:sldMk cId="2926741930" sldId="326"/>
            <ac:picMk id="3" creationId="{CD23FC25-6E56-377E-0474-8F93AF19CE08}"/>
          </ac:picMkLst>
        </pc:picChg>
        <pc:picChg chg="add mod">
          <ac:chgData name="Kelly Roman" userId="357f0951-fe56-4ec4-b2a3-ae7c97faf8e5" providerId="ADAL" clId="{900AC99F-92E0-437A-A0EA-AD584A7CFF02}" dt="2024-06-10T19:59:32.341" v="3956" actId="26606"/>
          <ac:picMkLst>
            <pc:docMk/>
            <pc:sldMk cId="2926741930" sldId="326"/>
            <ac:picMk id="5" creationId="{833EF405-C930-FCDE-B911-8B4700FCB898}"/>
          </ac:picMkLst>
        </pc:picChg>
        <pc:picChg chg="add mod">
          <ac:chgData name="Kelly Roman" userId="357f0951-fe56-4ec4-b2a3-ae7c97faf8e5" providerId="ADAL" clId="{900AC99F-92E0-437A-A0EA-AD584A7CFF02}" dt="2024-06-10T19:59:32.341" v="3956" actId="26606"/>
          <ac:picMkLst>
            <pc:docMk/>
            <pc:sldMk cId="2926741930" sldId="326"/>
            <ac:picMk id="7" creationId="{81DA898E-8694-F127-FAAF-9953A83BA6F4}"/>
          </ac:picMkLst>
        </pc:picChg>
      </pc:sldChg>
      <pc:sldChg chg="addSp modSp new mod ord setBg">
        <pc:chgData name="Kelly Roman" userId="357f0951-fe56-4ec4-b2a3-ae7c97faf8e5" providerId="ADAL" clId="{900AC99F-92E0-437A-A0EA-AD584A7CFF02}" dt="2024-06-10T19:58:47.126" v="3951"/>
        <pc:sldMkLst>
          <pc:docMk/>
          <pc:sldMk cId="3209273190" sldId="327"/>
        </pc:sldMkLst>
        <pc:spChg chg="add">
          <ac:chgData name="Kelly Roman" userId="357f0951-fe56-4ec4-b2a3-ae7c97faf8e5" providerId="ADAL" clId="{900AC99F-92E0-437A-A0EA-AD584A7CFF02}" dt="2024-06-10T19:58:31.130" v="3944" actId="26606"/>
          <ac:spMkLst>
            <pc:docMk/>
            <pc:sldMk cId="3209273190" sldId="327"/>
            <ac:spMk id="12" creationId="{42A4FC2C-047E-45A5-965D-8E1E3BF09BC6}"/>
          </ac:spMkLst>
        </pc:spChg>
        <pc:picChg chg="add mod">
          <ac:chgData name="Kelly Roman" userId="357f0951-fe56-4ec4-b2a3-ae7c97faf8e5" providerId="ADAL" clId="{900AC99F-92E0-437A-A0EA-AD584A7CFF02}" dt="2024-06-10T19:58:45.411" v="3947" actId="27614"/>
          <ac:picMkLst>
            <pc:docMk/>
            <pc:sldMk cId="3209273190" sldId="327"/>
            <ac:picMk id="3" creationId="{759262C7-EA02-3E4E-9E38-134B73930F0A}"/>
          </ac:picMkLst>
        </pc:picChg>
        <pc:picChg chg="add mod ord">
          <ac:chgData name="Kelly Roman" userId="357f0951-fe56-4ec4-b2a3-ae7c97faf8e5" providerId="ADAL" clId="{900AC99F-92E0-437A-A0EA-AD584A7CFF02}" dt="2024-06-10T19:58:45.837" v="3949" actId="27614"/>
          <ac:picMkLst>
            <pc:docMk/>
            <pc:sldMk cId="3209273190" sldId="327"/>
            <ac:picMk id="5" creationId="{1BB3D36D-8EB6-B7C4-2C3D-CA48C26A17FC}"/>
          </ac:picMkLst>
        </pc:picChg>
        <pc:picChg chg="add mod">
          <ac:chgData name="Kelly Roman" userId="357f0951-fe56-4ec4-b2a3-ae7c97faf8e5" providerId="ADAL" clId="{900AC99F-92E0-437A-A0EA-AD584A7CFF02}" dt="2024-06-10T19:58:45.487" v="3948" actId="27614"/>
          <ac:picMkLst>
            <pc:docMk/>
            <pc:sldMk cId="3209273190" sldId="327"/>
            <ac:picMk id="7" creationId="{67A702C7-A676-D504-3BE6-67C9A5D20927}"/>
          </ac:picMkLst>
        </pc:picChg>
      </pc:sldChg>
      <pc:sldChg chg="modSp new mod">
        <pc:chgData name="Kelly Roman" userId="357f0951-fe56-4ec4-b2a3-ae7c97faf8e5" providerId="ADAL" clId="{900AC99F-92E0-437A-A0EA-AD584A7CFF02}" dt="2024-06-10T20:09:54.201" v="4218" actId="20577"/>
        <pc:sldMkLst>
          <pc:docMk/>
          <pc:sldMk cId="2507458583" sldId="328"/>
        </pc:sldMkLst>
        <pc:spChg chg="mod">
          <ac:chgData name="Kelly Roman" userId="357f0951-fe56-4ec4-b2a3-ae7c97faf8e5" providerId="ADAL" clId="{900AC99F-92E0-437A-A0EA-AD584A7CFF02}" dt="2024-06-10T20:08:28.161" v="4185" actId="20577"/>
          <ac:spMkLst>
            <pc:docMk/>
            <pc:sldMk cId="2507458583" sldId="328"/>
            <ac:spMk id="2" creationId="{1C195D1D-F99B-B1B0-D84B-B6E64B1F58E1}"/>
          </ac:spMkLst>
        </pc:spChg>
        <pc:spChg chg="mod">
          <ac:chgData name="Kelly Roman" userId="357f0951-fe56-4ec4-b2a3-ae7c97faf8e5" providerId="ADAL" clId="{900AC99F-92E0-437A-A0EA-AD584A7CFF02}" dt="2024-06-10T20:09:54.201" v="4218" actId="20577"/>
          <ac:spMkLst>
            <pc:docMk/>
            <pc:sldMk cId="2507458583" sldId="328"/>
            <ac:spMk id="3" creationId="{523E3D26-52FB-BE23-3836-7DFE9A3F07E3}"/>
          </ac:spMkLst>
        </pc:spChg>
      </pc:sldChg>
      <pc:sldChg chg="addSp delSp modSp new mod">
        <pc:chgData name="Kelly Roman" userId="357f0951-fe56-4ec4-b2a3-ae7c97faf8e5" providerId="ADAL" clId="{900AC99F-92E0-437A-A0EA-AD584A7CFF02}" dt="2024-06-10T20:24:01.117" v="5170" actId="20577"/>
        <pc:sldMkLst>
          <pc:docMk/>
          <pc:sldMk cId="3138649897" sldId="329"/>
        </pc:sldMkLst>
        <pc:spChg chg="add mod">
          <ac:chgData name="Kelly Roman" userId="357f0951-fe56-4ec4-b2a3-ae7c97faf8e5" providerId="ADAL" clId="{900AC99F-92E0-437A-A0EA-AD584A7CFF02}" dt="2024-06-10T20:17:46.540" v="4659" actId="20577"/>
          <ac:spMkLst>
            <pc:docMk/>
            <pc:sldMk cId="3138649897" sldId="329"/>
            <ac:spMk id="2" creationId="{2EA23E16-04AE-7D69-123D-F7ECBA4D4D56}"/>
          </ac:spMkLst>
        </pc:spChg>
        <pc:spChg chg="add del mod">
          <ac:chgData name="Kelly Roman" userId="357f0951-fe56-4ec4-b2a3-ae7c97faf8e5" providerId="ADAL" clId="{900AC99F-92E0-437A-A0EA-AD584A7CFF02}" dt="2024-06-10T20:18:19.387" v="4690"/>
          <ac:spMkLst>
            <pc:docMk/>
            <pc:sldMk cId="3138649897" sldId="329"/>
            <ac:spMk id="3" creationId="{C87D354E-C986-17E1-06BD-BE3FF5A96776}"/>
          </ac:spMkLst>
        </pc:spChg>
        <pc:spChg chg="add mod">
          <ac:chgData name="Kelly Roman" userId="357f0951-fe56-4ec4-b2a3-ae7c97faf8e5" providerId="ADAL" clId="{900AC99F-92E0-437A-A0EA-AD584A7CFF02}" dt="2024-06-10T20:18:32.708" v="4692" actId="255"/>
          <ac:spMkLst>
            <pc:docMk/>
            <pc:sldMk cId="3138649897" sldId="329"/>
            <ac:spMk id="4" creationId="{A902F4F0-249E-0774-EE50-5A823E847985}"/>
          </ac:spMkLst>
        </pc:spChg>
        <pc:spChg chg="add mod">
          <ac:chgData name="Kelly Roman" userId="357f0951-fe56-4ec4-b2a3-ae7c97faf8e5" providerId="ADAL" clId="{900AC99F-92E0-437A-A0EA-AD584A7CFF02}" dt="2024-06-10T20:20:24.399" v="4921" actId="20577"/>
          <ac:spMkLst>
            <pc:docMk/>
            <pc:sldMk cId="3138649897" sldId="329"/>
            <ac:spMk id="5" creationId="{7F814497-F84D-FDA4-8B2E-270D3E90909B}"/>
          </ac:spMkLst>
        </pc:spChg>
        <pc:spChg chg="add mod">
          <ac:chgData name="Kelly Roman" userId="357f0951-fe56-4ec4-b2a3-ae7c97faf8e5" providerId="ADAL" clId="{900AC99F-92E0-437A-A0EA-AD584A7CFF02}" dt="2024-06-10T20:24:01.117" v="5170" actId="20577"/>
          <ac:spMkLst>
            <pc:docMk/>
            <pc:sldMk cId="3138649897" sldId="329"/>
            <ac:spMk id="6" creationId="{5CE90B1F-421F-0566-926B-701A2458431B}"/>
          </ac:spMkLst>
        </pc:spChg>
      </pc:sldChg>
      <pc:sldChg chg="modSp mod">
        <pc:chgData name="Kelly Roman" userId="357f0951-fe56-4ec4-b2a3-ae7c97faf8e5" providerId="ADAL" clId="{900AC99F-92E0-437A-A0EA-AD584A7CFF02}" dt="2024-06-24T13:25:31.122" v="5267" actId="20577"/>
        <pc:sldMkLst>
          <pc:docMk/>
          <pc:sldMk cId="1852665138" sldId="330"/>
        </pc:sldMkLst>
        <pc:spChg chg="mod">
          <ac:chgData name="Kelly Roman" userId="357f0951-fe56-4ec4-b2a3-ae7c97faf8e5" providerId="ADAL" clId="{900AC99F-92E0-437A-A0EA-AD584A7CFF02}" dt="2024-06-24T13:25:31.122" v="5267" actId="20577"/>
          <ac:spMkLst>
            <pc:docMk/>
            <pc:sldMk cId="1852665138" sldId="330"/>
            <ac:spMk id="3" creationId="{B6B4736E-32FF-456F-29EB-F9B24DB3426D}"/>
          </ac:spMkLst>
        </pc:spChg>
      </pc:sldChg>
      <pc:sldChg chg="addSp delSp modSp new mod ord">
        <pc:chgData name="Kelly Roman" userId="357f0951-fe56-4ec4-b2a3-ae7c97faf8e5" providerId="ADAL" clId="{900AC99F-92E0-437A-A0EA-AD584A7CFF02}" dt="2024-06-18T11:54:58.214" v="5244" actId="255"/>
        <pc:sldMkLst>
          <pc:docMk/>
          <pc:sldMk cId="3919490234" sldId="332"/>
        </pc:sldMkLst>
        <pc:spChg chg="mod">
          <ac:chgData name="Kelly Roman" userId="357f0951-fe56-4ec4-b2a3-ae7c97faf8e5" providerId="ADAL" clId="{900AC99F-92E0-437A-A0EA-AD584A7CFF02}" dt="2024-06-18T11:54:58.214" v="5244" actId="255"/>
          <ac:spMkLst>
            <pc:docMk/>
            <pc:sldMk cId="3919490234" sldId="332"/>
            <ac:spMk id="2" creationId="{649BBB51-D9AB-2A39-C682-E0020841F19D}"/>
          </ac:spMkLst>
        </pc:spChg>
        <pc:spChg chg="del">
          <ac:chgData name="Kelly Roman" userId="357f0951-fe56-4ec4-b2a3-ae7c97faf8e5" providerId="ADAL" clId="{900AC99F-92E0-437A-A0EA-AD584A7CFF02}" dt="2024-06-18T11:46:16.546" v="5205" actId="22"/>
          <ac:spMkLst>
            <pc:docMk/>
            <pc:sldMk cId="3919490234" sldId="332"/>
            <ac:spMk id="3" creationId="{C27A8624-EE95-E6BF-C361-DFD217C8FAE8}"/>
          </ac:spMkLst>
        </pc:spChg>
        <pc:spChg chg="add mod">
          <ac:chgData name="Kelly Roman" userId="357f0951-fe56-4ec4-b2a3-ae7c97faf8e5" providerId="ADAL" clId="{900AC99F-92E0-437A-A0EA-AD584A7CFF02}" dt="2024-06-18T11:54:49" v="5243" actId="2711"/>
          <ac:spMkLst>
            <pc:docMk/>
            <pc:sldMk cId="3919490234" sldId="332"/>
            <ac:spMk id="6" creationId="{DB676876-F013-C319-B5DE-B385C342C30B}"/>
          </ac:spMkLst>
        </pc:spChg>
        <pc:picChg chg="add mod ord">
          <ac:chgData name="Kelly Roman" userId="357f0951-fe56-4ec4-b2a3-ae7c97faf8e5" providerId="ADAL" clId="{900AC99F-92E0-437A-A0EA-AD584A7CFF02}" dt="2024-06-18T11:53:14.249" v="5210" actId="1076"/>
          <ac:picMkLst>
            <pc:docMk/>
            <pc:sldMk cId="3919490234" sldId="332"/>
            <ac:picMk id="5" creationId="{EBB58036-B318-6E0E-607C-0AEBC5B07D3C}"/>
          </ac:picMkLst>
        </pc:picChg>
        <pc:picChg chg="add mod">
          <ac:chgData name="Kelly Roman" userId="357f0951-fe56-4ec4-b2a3-ae7c97faf8e5" providerId="ADAL" clId="{900AC99F-92E0-437A-A0EA-AD584A7CFF02}" dt="2024-06-18T11:53:25.601" v="5213" actId="1076"/>
          <ac:picMkLst>
            <pc:docMk/>
            <pc:sldMk cId="3919490234" sldId="332"/>
            <ac:picMk id="1026" creationId="{B386B437-9804-09E3-F3BB-AC6B676AF427}"/>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AB8BF3A-1D13-4D2A-AC38-67ABDBEE39FD}"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549720E4-8A57-41F9-8EDA-736283ABE45C}">
      <dgm:prSet/>
      <dgm:spPr/>
      <dgm:t>
        <a:bodyPr/>
        <a:lstStyle/>
        <a:p>
          <a:r>
            <a:rPr lang="en-US"/>
            <a:t>Volunteer hours are NOT required for graduation, but they are HIGHLY recommended.</a:t>
          </a:r>
        </a:p>
      </dgm:t>
    </dgm:pt>
    <dgm:pt modelId="{2BC3324D-997C-4CAD-B0E9-BF4747D63FAF}" type="parTrans" cxnId="{00BC8916-087B-41ED-8AD1-75E4F220DB0E}">
      <dgm:prSet/>
      <dgm:spPr/>
      <dgm:t>
        <a:bodyPr/>
        <a:lstStyle/>
        <a:p>
          <a:endParaRPr lang="en-US"/>
        </a:p>
      </dgm:t>
    </dgm:pt>
    <dgm:pt modelId="{E15DC884-DE6C-4848-9DB6-6E76D01F81B4}" type="sibTrans" cxnId="{00BC8916-087B-41ED-8AD1-75E4F220DB0E}">
      <dgm:prSet/>
      <dgm:spPr/>
      <dgm:t>
        <a:bodyPr/>
        <a:lstStyle/>
        <a:p>
          <a:endParaRPr lang="en-US"/>
        </a:p>
      </dgm:t>
    </dgm:pt>
    <dgm:pt modelId="{DABD296E-6F8F-4577-984B-1A6FA9F286C4}">
      <dgm:prSet/>
      <dgm:spPr/>
      <dgm:t>
        <a:bodyPr/>
        <a:lstStyle/>
        <a:p>
          <a:r>
            <a:rPr lang="en-US"/>
            <a:t>Can include assisting at non-profit organizations/charities during student’s own time including after school and weekends.</a:t>
          </a:r>
        </a:p>
      </dgm:t>
    </dgm:pt>
    <dgm:pt modelId="{5D5A1736-F870-4BF3-9443-648FE2B8EF91}" type="parTrans" cxnId="{A1249D10-0C34-4298-B7DA-1C41CA987167}">
      <dgm:prSet/>
      <dgm:spPr/>
      <dgm:t>
        <a:bodyPr/>
        <a:lstStyle/>
        <a:p>
          <a:endParaRPr lang="en-US"/>
        </a:p>
      </dgm:t>
    </dgm:pt>
    <dgm:pt modelId="{9CBBA578-CC79-4889-B51D-27C3EA1B8C72}" type="sibTrans" cxnId="{A1249D10-0C34-4298-B7DA-1C41CA987167}">
      <dgm:prSet/>
      <dgm:spPr/>
      <dgm:t>
        <a:bodyPr/>
        <a:lstStyle/>
        <a:p>
          <a:endParaRPr lang="en-US"/>
        </a:p>
      </dgm:t>
    </dgm:pt>
    <dgm:pt modelId="{FC6FDB7D-96CF-4DA9-A7FF-0F536D0529A9}">
      <dgm:prSet/>
      <dgm:spPr/>
      <dgm:t>
        <a:bodyPr/>
        <a:lstStyle/>
        <a:p>
          <a:r>
            <a:rPr lang="en-US"/>
            <a:t>Bright Futures Volunteer Service Packet needed</a:t>
          </a:r>
        </a:p>
      </dgm:t>
    </dgm:pt>
    <dgm:pt modelId="{15D0AFAC-DA35-41F7-9A14-3FC5D559A40E}" type="parTrans" cxnId="{3F936A32-7D7B-4493-BC80-E32E2DD1F443}">
      <dgm:prSet/>
      <dgm:spPr/>
      <dgm:t>
        <a:bodyPr/>
        <a:lstStyle/>
        <a:p>
          <a:endParaRPr lang="en-US"/>
        </a:p>
      </dgm:t>
    </dgm:pt>
    <dgm:pt modelId="{FA70C8F8-8510-42CF-8E1E-A89F83AD6D72}" type="sibTrans" cxnId="{3F936A32-7D7B-4493-BC80-E32E2DD1F443}">
      <dgm:prSet/>
      <dgm:spPr/>
      <dgm:t>
        <a:bodyPr/>
        <a:lstStyle/>
        <a:p>
          <a:endParaRPr lang="en-US"/>
        </a:p>
      </dgm:t>
    </dgm:pt>
    <dgm:pt modelId="{F7C669A8-D233-4B1A-B679-14EEBC9A034C}">
      <dgm:prSet/>
      <dgm:spPr/>
      <dgm:t>
        <a:bodyPr/>
        <a:lstStyle/>
        <a:p>
          <a:r>
            <a:rPr lang="en-US"/>
            <a:t>Site/Proposal must be approved by student’s counselor.</a:t>
          </a:r>
        </a:p>
      </dgm:t>
    </dgm:pt>
    <dgm:pt modelId="{55A8F3E2-C803-4163-AE01-9EF29E07E3BF}" type="parTrans" cxnId="{086CD17C-4989-4365-B979-1D8E2B0E51C5}">
      <dgm:prSet/>
      <dgm:spPr/>
      <dgm:t>
        <a:bodyPr/>
        <a:lstStyle/>
        <a:p>
          <a:endParaRPr lang="en-US"/>
        </a:p>
      </dgm:t>
    </dgm:pt>
    <dgm:pt modelId="{3799B48D-EC46-44A8-97C8-F5BFD6415913}" type="sibTrans" cxnId="{086CD17C-4989-4365-B979-1D8E2B0E51C5}">
      <dgm:prSet/>
      <dgm:spPr/>
      <dgm:t>
        <a:bodyPr/>
        <a:lstStyle/>
        <a:p>
          <a:endParaRPr lang="en-US"/>
        </a:p>
      </dgm:t>
    </dgm:pt>
    <dgm:pt modelId="{FCA554A1-9ECB-4C81-A565-E2D382020F36}">
      <dgm:prSet/>
      <dgm:spPr/>
      <dgm:t>
        <a:bodyPr/>
        <a:lstStyle/>
        <a:p>
          <a:r>
            <a:rPr lang="en-US"/>
            <a:t>NEW! Students are now able to turn in paid work hours (with paycheck stubs) to replace community service hours.</a:t>
          </a:r>
        </a:p>
      </dgm:t>
    </dgm:pt>
    <dgm:pt modelId="{FB78E17B-3C15-43E5-9B6E-37A770398752}" type="parTrans" cxnId="{29F8061B-A4AB-4475-A973-DBFCD2EEE32C}">
      <dgm:prSet/>
      <dgm:spPr/>
      <dgm:t>
        <a:bodyPr/>
        <a:lstStyle/>
        <a:p>
          <a:endParaRPr lang="en-US"/>
        </a:p>
      </dgm:t>
    </dgm:pt>
    <dgm:pt modelId="{DF05FA36-853B-4391-9F80-46CBD0E41159}" type="sibTrans" cxnId="{29F8061B-A4AB-4475-A973-DBFCD2EEE32C}">
      <dgm:prSet/>
      <dgm:spPr/>
      <dgm:t>
        <a:bodyPr/>
        <a:lstStyle/>
        <a:p>
          <a:endParaRPr lang="en-US"/>
        </a:p>
      </dgm:t>
    </dgm:pt>
    <dgm:pt modelId="{F1AE8954-6F6F-47B5-8E24-9FD7718F9F54}" type="pres">
      <dgm:prSet presAssocID="{EAB8BF3A-1D13-4D2A-AC38-67ABDBEE39FD}" presName="outerComposite" presStyleCnt="0">
        <dgm:presLayoutVars>
          <dgm:chMax val="5"/>
          <dgm:dir/>
          <dgm:resizeHandles val="exact"/>
        </dgm:presLayoutVars>
      </dgm:prSet>
      <dgm:spPr/>
    </dgm:pt>
    <dgm:pt modelId="{DE1DAD5C-C2BD-485D-AD83-1E80CFC003B2}" type="pres">
      <dgm:prSet presAssocID="{EAB8BF3A-1D13-4D2A-AC38-67ABDBEE39FD}" presName="dummyMaxCanvas" presStyleCnt="0">
        <dgm:presLayoutVars/>
      </dgm:prSet>
      <dgm:spPr/>
    </dgm:pt>
    <dgm:pt modelId="{A8D75C30-804E-4AEA-A262-3335EB37FBFB}" type="pres">
      <dgm:prSet presAssocID="{EAB8BF3A-1D13-4D2A-AC38-67ABDBEE39FD}" presName="FourNodes_1" presStyleLbl="node1" presStyleIdx="0" presStyleCnt="4">
        <dgm:presLayoutVars>
          <dgm:bulletEnabled val="1"/>
        </dgm:presLayoutVars>
      </dgm:prSet>
      <dgm:spPr/>
    </dgm:pt>
    <dgm:pt modelId="{A9FFFA73-1943-4042-9135-2DF34BFFA384}" type="pres">
      <dgm:prSet presAssocID="{EAB8BF3A-1D13-4D2A-AC38-67ABDBEE39FD}" presName="FourNodes_2" presStyleLbl="node1" presStyleIdx="1" presStyleCnt="4">
        <dgm:presLayoutVars>
          <dgm:bulletEnabled val="1"/>
        </dgm:presLayoutVars>
      </dgm:prSet>
      <dgm:spPr/>
    </dgm:pt>
    <dgm:pt modelId="{A2559A80-4768-4726-B655-F3EFCD61EFB2}" type="pres">
      <dgm:prSet presAssocID="{EAB8BF3A-1D13-4D2A-AC38-67ABDBEE39FD}" presName="FourNodes_3" presStyleLbl="node1" presStyleIdx="2" presStyleCnt="4">
        <dgm:presLayoutVars>
          <dgm:bulletEnabled val="1"/>
        </dgm:presLayoutVars>
      </dgm:prSet>
      <dgm:spPr/>
    </dgm:pt>
    <dgm:pt modelId="{DD8CA20C-09D1-4F5C-93E6-3CF772371B1C}" type="pres">
      <dgm:prSet presAssocID="{EAB8BF3A-1D13-4D2A-AC38-67ABDBEE39FD}" presName="FourNodes_4" presStyleLbl="node1" presStyleIdx="3" presStyleCnt="4">
        <dgm:presLayoutVars>
          <dgm:bulletEnabled val="1"/>
        </dgm:presLayoutVars>
      </dgm:prSet>
      <dgm:spPr/>
    </dgm:pt>
    <dgm:pt modelId="{B18A6D81-1BF4-46A3-A907-13CA9B394572}" type="pres">
      <dgm:prSet presAssocID="{EAB8BF3A-1D13-4D2A-AC38-67ABDBEE39FD}" presName="FourConn_1-2" presStyleLbl="fgAccFollowNode1" presStyleIdx="0" presStyleCnt="3">
        <dgm:presLayoutVars>
          <dgm:bulletEnabled val="1"/>
        </dgm:presLayoutVars>
      </dgm:prSet>
      <dgm:spPr/>
    </dgm:pt>
    <dgm:pt modelId="{F64EF04B-B5B5-4567-A5A6-CE0244B1C9BA}" type="pres">
      <dgm:prSet presAssocID="{EAB8BF3A-1D13-4D2A-AC38-67ABDBEE39FD}" presName="FourConn_2-3" presStyleLbl="fgAccFollowNode1" presStyleIdx="1" presStyleCnt="3">
        <dgm:presLayoutVars>
          <dgm:bulletEnabled val="1"/>
        </dgm:presLayoutVars>
      </dgm:prSet>
      <dgm:spPr/>
    </dgm:pt>
    <dgm:pt modelId="{89F28E05-CAD8-4956-A48F-9B87CFF4097A}" type="pres">
      <dgm:prSet presAssocID="{EAB8BF3A-1D13-4D2A-AC38-67ABDBEE39FD}" presName="FourConn_3-4" presStyleLbl="fgAccFollowNode1" presStyleIdx="2" presStyleCnt="3">
        <dgm:presLayoutVars>
          <dgm:bulletEnabled val="1"/>
        </dgm:presLayoutVars>
      </dgm:prSet>
      <dgm:spPr/>
    </dgm:pt>
    <dgm:pt modelId="{71845E86-E3BA-4980-AEE8-8B83719E7A8A}" type="pres">
      <dgm:prSet presAssocID="{EAB8BF3A-1D13-4D2A-AC38-67ABDBEE39FD}" presName="FourNodes_1_text" presStyleLbl="node1" presStyleIdx="3" presStyleCnt="4">
        <dgm:presLayoutVars>
          <dgm:bulletEnabled val="1"/>
        </dgm:presLayoutVars>
      </dgm:prSet>
      <dgm:spPr/>
    </dgm:pt>
    <dgm:pt modelId="{EEFBB3AE-23FA-4D03-8FD6-4D3676B381C1}" type="pres">
      <dgm:prSet presAssocID="{EAB8BF3A-1D13-4D2A-AC38-67ABDBEE39FD}" presName="FourNodes_2_text" presStyleLbl="node1" presStyleIdx="3" presStyleCnt="4">
        <dgm:presLayoutVars>
          <dgm:bulletEnabled val="1"/>
        </dgm:presLayoutVars>
      </dgm:prSet>
      <dgm:spPr/>
    </dgm:pt>
    <dgm:pt modelId="{3F5C7F6A-66FA-4AF4-8547-4E6A2E1B9C41}" type="pres">
      <dgm:prSet presAssocID="{EAB8BF3A-1D13-4D2A-AC38-67ABDBEE39FD}" presName="FourNodes_3_text" presStyleLbl="node1" presStyleIdx="3" presStyleCnt="4">
        <dgm:presLayoutVars>
          <dgm:bulletEnabled val="1"/>
        </dgm:presLayoutVars>
      </dgm:prSet>
      <dgm:spPr/>
    </dgm:pt>
    <dgm:pt modelId="{63AD1CD2-2A72-4DFA-BA7B-E7518D977AA2}" type="pres">
      <dgm:prSet presAssocID="{EAB8BF3A-1D13-4D2A-AC38-67ABDBEE39FD}" presName="FourNodes_4_text" presStyleLbl="node1" presStyleIdx="3" presStyleCnt="4">
        <dgm:presLayoutVars>
          <dgm:bulletEnabled val="1"/>
        </dgm:presLayoutVars>
      </dgm:prSet>
      <dgm:spPr/>
    </dgm:pt>
  </dgm:ptLst>
  <dgm:cxnLst>
    <dgm:cxn modelId="{A1249D10-0C34-4298-B7DA-1C41CA987167}" srcId="{EAB8BF3A-1D13-4D2A-AC38-67ABDBEE39FD}" destId="{DABD296E-6F8F-4577-984B-1A6FA9F286C4}" srcOrd="1" destOrd="0" parTransId="{5D5A1736-F870-4BF3-9443-648FE2B8EF91}" sibTransId="{9CBBA578-CC79-4889-B51D-27C3EA1B8C72}"/>
    <dgm:cxn modelId="{00BC8916-087B-41ED-8AD1-75E4F220DB0E}" srcId="{EAB8BF3A-1D13-4D2A-AC38-67ABDBEE39FD}" destId="{549720E4-8A57-41F9-8EDA-736283ABE45C}" srcOrd="0" destOrd="0" parTransId="{2BC3324D-997C-4CAD-B0E9-BF4747D63FAF}" sibTransId="{E15DC884-DE6C-4848-9DB6-6E76D01F81B4}"/>
    <dgm:cxn modelId="{29F8061B-A4AB-4475-A973-DBFCD2EEE32C}" srcId="{EAB8BF3A-1D13-4D2A-AC38-67ABDBEE39FD}" destId="{FCA554A1-9ECB-4C81-A565-E2D382020F36}" srcOrd="3" destOrd="0" parTransId="{FB78E17B-3C15-43E5-9B6E-37A770398752}" sibTransId="{DF05FA36-853B-4391-9F80-46CBD0E41159}"/>
    <dgm:cxn modelId="{6A529428-A6CB-4C86-AE5A-94C69AC91B43}" type="presOf" srcId="{FCA554A1-9ECB-4C81-A565-E2D382020F36}" destId="{DD8CA20C-09D1-4F5C-93E6-3CF772371B1C}" srcOrd="0" destOrd="0" presId="urn:microsoft.com/office/officeart/2005/8/layout/vProcess5"/>
    <dgm:cxn modelId="{7DAAF92F-CB9C-404A-AF13-115B669BECE5}" type="presOf" srcId="{F7C669A8-D233-4B1A-B679-14EEBC9A034C}" destId="{A2559A80-4768-4726-B655-F3EFCD61EFB2}" srcOrd="0" destOrd="1" presId="urn:microsoft.com/office/officeart/2005/8/layout/vProcess5"/>
    <dgm:cxn modelId="{C0E3D630-BDB1-435C-B8C4-70A204525F7C}" type="presOf" srcId="{FC6FDB7D-96CF-4DA9-A7FF-0F536D0529A9}" destId="{3F5C7F6A-66FA-4AF4-8547-4E6A2E1B9C41}" srcOrd="1" destOrd="0" presId="urn:microsoft.com/office/officeart/2005/8/layout/vProcess5"/>
    <dgm:cxn modelId="{3F936A32-7D7B-4493-BC80-E32E2DD1F443}" srcId="{EAB8BF3A-1D13-4D2A-AC38-67ABDBEE39FD}" destId="{FC6FDB7D-96CF-4DA9-A7FF-0F536D0529A9}" srcOrd="2" destOrd="0" parTransId="{15D0AFAC-DA35-41F7-9A14-3FC5D559A40E}" sibTransId="{FA70C8F8-8510-42CF-8E1E-A89F83AD6D72}"/>
    <dgm:cxn modelId="{212F0076-C3F1-4836-831A-98F8A199403D}" type="presOf" srcId="{E15DC884-DE6C-4848-9DB6-6E76D01F81B4}" destId="{B18A6D81-1BF4-46A3-A907-13CA9B394572}" srcOrd="0" destOrd="0" presId="urn:microsoft.com/office/officeart/2005/8/layout/vProcess5"/>
    <dgm:cxn modelId="{086CD17C-4989-4365-B979-1D8E2B0E51C5}" srcId="{FC6FDB7D-96CF-4DA9-A7FF-0F536D0529A9}" destId="{F7C669A8-D233-4B1A-B679-14EEBC9A034C}" srcOrd="0" destOrd="0" parTransId="{55A8F3E2-C803-4163-AE01-9EF29E07E3BF}" sibTransId="{3799B48D-EC46-44A8-97C8-F5BFD6415913}"/>
    <dgm:cxn modelId="{AAD9298D-981D-42EB-87CD-B1492EB9D375}" type="presOf" srcId="{DABD296E-6F8F-4577-984B-1A6FA9F286C4}" destId="{A9FFFA73-1943-4042-9135-2DF34BFFA384}" srcOrd="0" destOrd="0" presId="urn:microsoft.com/office/officeart/2005/8/layout/vProcess5"/>
    <dgm:cxn modelId="{B4A10B9C-D3B0-43A1-B9BE-FDC7B72C13B6}" type="presOf" srcId="{FC6FDB7D-96CF-4DA9-A7FF-0F536D0529A9}" destId="{A2559A80-4768-4726-B655-F3EFCD61EFB2}" srcOrd="0" destOrd="0" presId="urn:microsoft.com/office/officeart/2005/8/layout/vProcess5"/>
    <dgm:cxn modelId="{8D0CDEAC-FBED-4581-8E50-817A12CB2EFA}" type="presOf" srcId="{549720E4-8A57-41F9-8EDA-736283ABE45C}" destId="{71845E86-E3BA-4980-AEE8-8B83719E7A8A}" srcOrd="1" destOrd="0" presId="urn:microsoft.com/office/officeart/2005/8/layout/vProcess5"/>
    <dgm:cxn modelId="{69260ABE-541D-4D27-B7C3-1D3A8CBD1684}" type="presOf" srcId="{DABD296E-6F8F-4577-984B-1A6FA9F286C4}" destId="{EEFBB3AE-23FA-4D03-8FD6-4D3676B381C1}" srcOrd="1" destOrd="0" presId="urn:microsoft.com/office/officeart/2005/8/layout/vProcess5"/>
    <dgm:cxn modelId="{725DCFCE-0C44-4383-881A-CEBD5695F897}" type="presOf" srcId="{FA70C8F8-8510-42CF-8E1E-A89F83AD6D72}" destId="{89F28E05-CAD8-4956-A48F-9B87CFF4097A}" srcOrd="0" destOrd="0" presId="urn:microsoft.com/office/officeart/2005/8/layout/vProcess5"/>
    <dgm:cxn modelId="{51AD4AD3-2FBB-4BAA-99EC-112136CA0278}" type="presOf" srcId="{FCA554A1-9ECB-4C81-A565-E2D382020F36}" destId="{63AD1CD2-2A72-4DFA-BA7B-E7518D977AA2}" srcOrd="1" destOrd="0" presId="urn:microsoft.com/office/officeart/2005/8/layout/vProcess5"/>
    <dgm:cxn modelId="{F87C14DF-7E52-49F9-A910-67B6899AAB51}" type="presOf" srcId="{F7C669A8-D233-4B1A-B679-14EEBC9A034C}" destId="{3F5C7F6A-66FA-4AF4-8547-4E6A2E1B9C41}" srcOrd="1" destOrd="1" presId="urn:microsoft.com/office/officeart/2005/8/layout/vProcess5"/>
    <dgm:cxn modelId="{753455E6-B19F-4BCE-B189-F8609546055D}" type="presOf" srcId="{EAB8BF3A-1D13-4D2A-AC38-67ABDBEE39FD}" destId="{F1AE8954-6F6F-47B5-8E24-9FD7718F9F54}" srcOrd="0" destOrd="0" presId="urn:microsoft.com/office/officeart/2005/8/layout/vProcess5"/>
    <dgm:cxn modelId="{4AE2CDF2-8722-42CF-ADB8-25571E2BCAB3}" type="presOf" srcId="{549720E4-8A57-41F9-8EDA-736283ABE45C}" destId="{A8D75C30-804E-4AEA-A262-3335EB37FBFB}" srcOrd="0" destOrd="0" presId="urn:microsoft.com/office/officeart/2005/8/layout/vProcess5"/>
    <dgm:cxn modelId="{D8DF34F4-096B-45DB-ACCA-5908520DDFEE}" type="presOf" srcId="{9CBBA578-CC79-4889-B51D-27C3EA1B8C72}" destId="{F64EF04B-B5B5-4567-A5A6-CE0244B1C9BA}" srcOrd="0" destOrd="0" presId="urn:microsoft.com/office/officeart/2005/8/layout/vProcess5"/>
    <dgm:cxn modelId="{6B2B81FC-84E4-496F-86E3-EC8BA5ED74FE}" type="presParOf" srcId="{F1AE8954-6F6F-47B5-8E24-9FD7718F9F54}" destId="{DE1DAD5C-C2BD-485D-AD83-1E80CFC003B2}" srcOrd="0" destOrd="0" presId="urn:microsoft.com/office/officeart/2005/8/layout/vProcess5"/>
    <dgm:cxn modelId="{DE791F3C-9B2D-45AA-902E-B40AA2E59CCB}" type="presParOf" srcId="{F1AE8954-6F6F-47B5-8E24-9FD7718F9F54}" destId="{A8D75C30-804E-4AEA-A262-3335EB37FBFB}" srcOrd="1" destOrd="0" presId="urn:microsoft.com/office/officeart/2005/8/layout/vProcess5"/>
    <dgm:cxn modelId="{5C2DAFF5-3540-47B0-9FB5-9623D3E61E43}" type="presParOf" srcId="{F1AE8954-6F6F-47B5-8E24-9FD7718F9F54}" destId="{A9FFFA73-1943-4042-9135-2DF34BFFA384}" srcOrd="2" destOrd="0" presId="urn:microsoft.com/office/officeart/2005/8/layout/vProcess5"/>
    <dgm:cxn modelId="{579A0193-E8BB-407C-821F-3C6FA119AB54}" type="presParOf" srcId="{F1AE8954-6F6F-47B5-8E24-9FD7718F9F54}" destId="{A2559A80-4768-4726-B655-F3EFCD61EFB2}" srcOrd="3" destOrd="0" presId="urn:microsoft.com/office/officeart/2005/8/layout/vProcess5"/>
    <dgm:cxn modelId="{FDCC6662-CF3F-433F-945F-661C5627357B}" type="presParOf" srcId="{F1AE8954-6F6F-47B5-8E24-9FD7718F9F54}" destId="{DD8CA20C-09D1-4F5C-93E6-3CF772371B1C}" srcOrd="4" destOrd="0" presId="urn:microsoft.com/office/officeart/2005/8/layout/vProcess5"/>
    <dgm:cxn modelId="{CF6E42D8-74BC-4075-A98F-BF26B72FF31E}" type="presParOf" srcId="{F1AE8954-6F6F-47B5-8E24-9FD7718F9F54}" destId="{B18A6D81-1BF4-46A3-A907-13CA9B394572}" srcOrd="5" destOrd="0" presId="urn:microsoft.com/office/officeart/2005/8/layout/vProcess5"/>
    <dgm:cxn modelId="{D597C43F-F52F-48AD-AC2C-F1E74BEBEB7C}" type="presParOf" srcId="{F1AE8954-6F6F-47B5-8E24-9FD7718F9F54}" destId="{F64EF04B-B5B5-4567-A5A6-CE0244B1C9BA}" srcOrd="6" destOrd="0" presId="urn:microsoft.com/office/officeart/2005/8/layout/vProcess5"/>
    <dgm:cxn modelId="{90441090-4EEF-4842-A2DD-288378B4C788}" type="presParOf" srcId="{F1AE8954-6F6F-47B5-8E24-9FD7718F9F54}" destId="{89F28E05-CAD8-4956-A48F-9B87CFF4097A}" srcOrd="7" destOrd="0" presId="urn:microsoft.com/office/officeart/2005/8/layout/vProcess5"/>
    <dgm:cxn modelId="{A30D9D0B-60A4-463C-8EEE-F69CD7D76921}" type="presParOf" srcId="{F1AE8954-6F6F-47B5-8E24-9FD7718F9F54}" destId="{71845E86-E3BA-4980-AEE8-8B83719E7A8A}" srcOrd="8" destOrd="0" presId="urn:microsoft.com/office/officeart/2005/8/layout/vProcess5"/>
    <dgm:cxn modelId="{0B9E37B7-9F78-4A7D-BD90-DCDF0EEE9335}" type="presParOf" srcId="{F1AE8954-6F6F-47B5-8E24-9FD7718F9F54}" destId="{EEFBB3AE-23FA-4D03-8FD6-4D3676B381C1}" srcOrd="9" destOrd="0" presId="urn:microsoft.com/office/officeart/2005/8/layout/vProcess5"/>
    <dgm:cxn modelId="{7B3141FF-9C41-4C4B-93E5-CA54975B8E7E}" type="presParOf" srcId="{F1AE8954-6F6F-47B5-8E24-9FD7718F9F54}" destId="{3F5C7F6A-66FA-4AF4-8547-4E6A2E1B9C41}" srcOrd="10" destOrd="0" presId="urn:microsoft.com/office/officeart/2005/8/layout/vProcess5"/>
    <dgm:cxn modelId="{0F70EE03-CDE6-4C3B-A43E-4A85C8FB7391}" type="presParOf" srcId="{F1AE8954-6F6F-47B5-8E24-9FD7718F9F54}" destId="{63AD1CD2-2A72-4DFA-BA7B-E7518D977AA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8060BC-12D9-4390-BCDD-AFD3A6811EB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4608DB5-3309-45F6-917C-D08C506286AC}">
      <dgm:prSet/>
      <dgm:spPr/>
      <dgm:t>
        <a:bodyPr/>
        <a:lstStyle/>
        <a:p>
          <a:r>
            <a:rPr lang="en-US"/>
            <a:t>PATHS uniform polo –black, grey, green, blue white</a:t>
          </a:r>
        </a:p>
      </dgm:t>
    </dgm:pt>
    <dgm:pt modelId="{5A4A5A7E-9D92-4E06-9F68-974F30759BDA}" type="parTrans" cxnId="{BD4AA130-74AC-47FD-AB77-401CC95C063E}">
      <dgm:prSet/>
      <dgm:spPr/>
      <dgm:t>
        <a:bodyPr/>
        <a:lstStyle/>
        <a:p>
          <a:endParaRPr lang="en-US"/>
        </a:p>
      </dgm:t>
    </dgm:pt>
    <dgm:pt modelId="{D281F6FA-1B77-4591-AFB7-C1F5A6352F48}" type="sibTrans" cxnId="{BD4AA130-74AC-47FD-AB77-401CC95C063E}">
      <dgm:prSet/>
      <dgm:spPr/>
      <dgm:t>
        <a:bodyPr/>
        <a:lstStyle/>
        <a:p>
          <a:endParaRPr lang="en-US"/>
        </a:p>
      </dgm:t>
    </dgm:pt>
    <dgm:pt modelId="{5DEE7568-34F6-44D9-B238-8065849DCCC3}">
      <dgm:prSet/>
      <dgm:spPr/>
      <dgm:t>
        <a:bodyPr/>
        <a:lstStyle/>
        <a:p>
          <a:r>
            <a:rPr lang="en-US"/>
            <a:t>Black, blue or khaki pants</a:t>
          </a:r>
        </a:p>
      </dgm:t>
    </dgm:pt>
    <dgm:pt modelId="{AF5DAE8F-53CE-48A1-BE01-D044959A5CDE}" type="parTrans" cxnId="{EE61E589-C077-4EA7-8131-F0CBC5A3ECC9}">
      <dgm:prSet/>
      <dgm:spPr/>
      <dgm:t>
        <a:bodyPr/>
        <a:lstStyle/>
        <a:p>
          <a:endParaRPr lang="en-US"/>
        </a:p>
      </dgm:t>
    </dgm:pt>
    <dgm:pt modelId="{F1C29924-FEDA-4A2A-90A3-05E367437F73}" type="sibTrans" cxnId="{EE61E589-C077-4EA7-8131-F0CBC5A3ECC9}">
      <dgm:prSet/>
      <dgm:spPr/>
      <dgm:t>
        <a:bodyPr/>
        <a:lstStyle/>
        <a:p>
          <a:endParaRPr lang="en-US"/>
        </a:p>
      </dgm:t>
    </dgm:pt>
    <dgm:pt modelId="{02FABD81-5B26-4A6E-94C8-35AE35925974}">
      <dgm:prSet/>
      <dgm:spPr/>
      <dgm:t>
        <a:bodyPr/>
        <a:lstStyle/>
        <a:p>
          <a:r>
            <a:rPr lang="en-US"/>
            <a:t>Black, blue or khaki skirt</a:t>
          </a:r>
        </a:p>
      </dgm:t>
    </dgm:pt>
    <dgm:pt modelId="{C5F207F4-B504-4A82-A406-A1168BAE2553}" type="parTrans" cxnId="{56D8CBD4-491C-442A-8A9A-3E39DE0D8FFB}">
      <dgm:prSet/>
      <dgm:spPr/>
      <dgm:t>
        <a:bodyPr/>
        <a:lstStyle/>
        <a:p>
          <a:endParaRPr lang="en-US"/>
        </a:p>
      </dgm:t>
    </dgm:pt>
    <dgm:pt modelId="{4A31C623-0D2B-455A-8110-EBA138C29D7C}" type="sibTrans" cxnId="{56D8CBD4-491C-442A-8A9A-3E39DE0D8FFB}">
      <dgm:prSet/>
      <dgm:spPr/>
      <dgm:t>
        <a:bodyPr/>
        <a:lstStyle/>
        <a:p>
          <a:endParaRPr lang="en-US"/>
        </a:p>
      </dgm:t>
    </dgm:pt>
    <dgm:pt modelId="{70D8BF3B-8AFC-481D-8F89-9C2BDB8E4840}">
      <dgm:prSet/>
      <dgm:spPr/>
      <dgm:t>
        <a:bodyPr/>
        <a:lstStyle/>
        <a:p>
          <a:r>
            <a:rPr lang="en-US"/>
            <a:t>Black jeans (no rips or holes)</a:t>
          </a:r>
        </a:p>
      </dgm:t>
    </dgm:pt>
    <dgm:pt modelId="{38715E13-23CB-45C8-BDB8-1D48F9D52481}" type="parTrans" cxnId="{55404DDF-A01D-4AC5-B757-8E361F2E45B8}">
      <dgm:prSet/>
      <dgm:spPr/>
      <dgm:t>
        <a:bodyPr/>
        <a:lstStyle/>
        <a:p>
          <a:endParaRPr lang="en-US"/>
        </a:p>
      </dgm:t>
    </dgm:pt>
    <dgm:pt modelId="{1FAB3803-B925-4B9C-95D4-333EAB01450F}" type="sibTrans" cxnId="{55404DDF-A01D-4AC5-B757-8E361F2E45B8}">
      <dgm:prSet/>
      <dgm:spPr/>
      <dgm:t>
        <a:bodyPr/>
        <a:lstStyle/>
        <a:p>
          <a:endParaRPr lang="en-US"/>
        </a:p>
      </dgm:t>
    </dgm:pt>
    <dgm:pt modelId="{2DDED9D2-15DC-491D-BC6F-64543ED8DB22}">
      <dgm:prSet/>
      <dgm:spPr/>
      <dgm:t>
        <a:bodyPr/>
        <a:lstStyle/>
        <a:p>
          <a:r>
            <a:rPr lang="en-US"/>
            <a:t>Tennis or Dress Shoes </a:t>
          </a:r>
        </a:p>
      </dgm:t>
    </dgm:pt>
    <dgm:pt modelId="{4F3C3471-A1F5-4211-8999-31DBFA89D9F9}" type="parTrans" cxnId="{718FD461-2117-4ECB-85E8-083936FDD1B6}">
      <dgm:prSet/>
      <dgm:spPr/>
      <dgm:t>
        <a:bodyPr/>
        <a:lstStyle/>
        <a:p>
          <a:endParaRPr lang="en-US"/>
        </a:p>
      </dgm:t>
    </dgm:pt>
    <dgm:pt modelId="{86B67958-3E89-4FE4-8D9C-2B3CB46AF291}" type="sibTrans" cxnId="{718FD461-2117-4ECB-85E8-083936FDD1B6}">
      <dgm:prSet/>
      <dgm:spPr/>
      <dgm:t>
        <a:bodyPr/>
        <a:lstStyle/>
        <a:p>
          <a:endParaRPr lang="en-US"/>
        </a:p>
      </dgm:t>
    </dgm:pt>
    <dgm:pt modelId="{17CB13BD-47B8-4678-A045-73E188D9F2F6}" type="pres">
      <dgm:prSet presAssocID="{C58060BC-12D9-4390-BCDD-AFD3A6811EBF}" presName="linear" presStyleCnt="0">
        <dgm:presLayoutVars>
          <dgm:animLvl val="lvl"/>
          <dgm:resizeHandles val="exact"/>
        </dgm:presLayoutVars>
      </dgm:prSet>
      <dgm:spPr/>
    </dgm:pt>
    <dgm:pt modelId="{F273E31A-8EED-416F-884B-336C7E83A83C}" type="pres">
      <dgm:prSet presAssocID="{B4608DB5-3309-45F6-917C-D08C506286AC}" presName="parentText" presStyleLbl="node1" presStyleIdx="0" presStyleCnt="5">
        <dgm:presLayoutVars>
          <dgm:chMax val="0"/>
          <dgm:bulletEnabled val="1"/>
        </dgm:presLayoutVars>
      </dgm:prSet>
      <dgm:spPr/>
    </dgm:pt>
    <dgm:pt modelId="{0F53E23A-B7DB-46C5-8A7D-FCD3ABCB85D4}" type="pres">
      <dgm:prSet presAssocID="{D281F6FA-1B77-4591-AFB7-C1F5A6352F48}" presName="spacer" presStyleCnt="0"/>
      <dgm:spPr/>
    </dgm:pt>
    <dgm:pt modelId="{015194C7-E137-4CC1-8481-0CDB0336443B}" type="pres">
      <dgm:prSet presAssocID="{5DEE7568-34F6-44D9-B238-8065849DCCC3}" presName="parentText" presStyleLbl="node1" presStyleIdx="1" presStyleCnt="5">
        <dgm:presLayoutVars>
          <dgm:chMax val="0"/>
          <dgm:bulletEnabled val="1"/>
        </dgm:presLayoutVars>
      </dgm:prSet>
      <dgm:spPr/>
    </dgm:pt>
    <dgm:pt modelId="{1FB2D55B-D5C1-48E3-9AF1-062F120D64B0}" type="pres">
      <dgm:prSet presAssocID="{F1C29924-FEDA-4A2A-90A3-05E367437F73}" presName="spacer" presStyleCnt="0"/>
      <dgm:spPr/>
    </dgm:pt>
    <dgm:pt modelId="{3C6DCFF1-E4BA-4429-9EA9-AA5BCFB29B1B}" type="pres">
      <dgm:prSet presAssocID="{02FABD81-5B26-4A6E-94C8-35AE35925974}" presName="parentText" presStyleLbl="node1" presStyleIdx="2" presStyleCnt="5">
        <dgm:presLayoutVars>
          <dgm:chMax val="0"/>
          <dgm:bulletEnabled val="1"/>
        </dgm:presLayoutVars>
      </dgm:prSet>
      <dgm:spPr/>
    </dgm:pt>
    <dgm:pt modelId="{7D23966E-56C0-42DF-ADEC-1579E4A6A7B8}" type="pres">
      <dgm:prSet presAssocID="{4A31C623-0D2B-455A-8110-EBA138C29D7C}" presName="spacer" presStyleCnt="0"/>
      <dgm:spPr/>
    </dgm:pt>
    <dgm:pt modelId="{DB2058CF-16AE-424A-92A3-BA01E4AE0303}" type="pres">
      <dgm:prSet presAssocID="{70D8BF3B-8AFC-481D-8F89-9C2BDB8E4840}" presName="parentText" presStyleLbl="node1" presStyleIdx="3" presStyleCnt="5">
        <dgm:presLayoutVars>
          <dgm:chMax val="0"/>
          <dgm:bulletEnabled val="1"/>
        </dgm:presLayoutVars>
      </dgm:prSet>
      <dgm:spPr/>
    </dgm:pt>
    <dgm:pt modelId="{4B552FDF-79C5-455F-A055-53C8AF1D6AD3}" type="pres">
      <dgm:prSet presAssocID="{1FAB3803-B925-4B9C-95D4-333EAB01450F}" presName="spacer" presStyleCnt="0"/>
      <dgm:spPr/>
    </dgm:pt>
    <dgm:pt modelId="{870685E1-06D0-43A3-B2C1-73824104F3EC}" type="pres">
      <dgm:prSet presAssocID="{2DDED9D2-15DC-491D-BC6F-64543ED8DB22}" presName="parentText" presStyleLbl="node1" presStyleIdx="4" presStyleCnt="5">
        <dgm:presLayoutVars>
          <dgm:chMax val="0"/>
          <dgm:bulletEnabled val="1"/>
        </dgm:presLayoutVars>
      </dgm:prSet>
      <dgm:spPr/>
    </dgm:pt>
  </dgm:ptLst>
  <dgm:cxnLst>
    <dgm:cxn modelId="{CC4A9716-26D3-427F-83C0-EEDFAF43A3CC}" type="presOf" srcId="{5DEE7568-34F6-44D9-B238-8065849DCCC3}" destId="{015194C7-E137-4CC1-8481-0CDB0336443B}" srcOrd="0" destOrd="0" presId="urn:microsoft.com/office/officeart/2005/8/layout/vList2"/>
    <dgm:cxn modelId="{BD4AA130-74AC-47FD-AB77-401CC95C063E}" srcId="{C58060BC-12D9-4390-BCDD-AFD3A6811EBF}" destId="{B4608DB5-3309-45F6-917C-D08C506286AC}" srcOrd="0" destOrd="0" parTransId="{5A4A5A7E-9D92-4E06-9F68-974F30759BDA}" sibTransId="{D281F6FA-1B77-4591-AFB7-C1F5A6352F48}"/>
    <dgm:cxn modelId="{5841C760-0270-4045-8F1C-90AF0F1B3325}" type="presOf" srcId="{2DDED9D2-15DC-491D-BC6F-64543ED8DB22}" destId="{870685E1-06D0-43A3-B2C1-73824104F3EC}" srcOrd="0" destOrd="0" presId="urn:microsoft.com/office/officeart/2005/8/layout/vList2"/>
    <dgm:cxn modelId="{718FD461-2117-4ECB-85E8-083936FDD1B6}" srcId="{C58060BC-12D9-4390-BCDD-AFD3A6811EBF}" destId="{2DDED9D2-15DC-491D-BC6F-64543ED8DB22}" srcOrd="4" destOrd="0" parTransId="{4F3C3471-A1F5-4211-8999-31DBFA89D9F9}" sibTransId="{86B67958-3E89-4FE4-8D9C-2B3CB46AF291}"/>
    <dgm:cxn modelId="{A2BA8A84-9D6E-462A-8AD1-155236109395}" type="presOf" srcId="{02FABD81-5B26-4A6E-94C8-35AE35925974}" destId="{3C6DCFF1-E4BA-4429-9EA9-AA5BCFB29B1B}" srcOrd="0" destOrd="0" presId="urn:microsoft.com/office/officeart/2005/8/layout/vList2"/>
    <dgm:cxn modelId="{EE61E589-C077-4EA7-8131-F0CBC5A3ECC9}" srcId="{C58060BC-12D9-4390-BCDD-AFD3A6811EBF}" destId="{5DEE7568-34F6-44D9-B238-8065849DCCC3}" srcOrd="1" destOrd="0" parTransId="{AF5DAE8F-53CE-48A1-BE01-D044959A5CDE}" sibTransId="{F1C29924-FEDA-4A2A-90A3-05E367437F73}"/>
    <dgm:cxn modelId="{9C5B3092-4842-4DDC-956D-440F441E3F15}" type="presOf" srcId="{70D8BF3B-8AFC-481D-8F89-9C2BDB8E4840}" destId="{DB2058CF-16AE-424A-92A3-BA01E4AE0303}" srcOrd="0" destOrd="0" presId="urn:microsoft.com/office/officeart/2005/8/layout/vList2"/>
    <dgm:cxn modelId="{1256BDCF-298B-46C7-9054-4AC930F8FDEB}" type="presOf" srcId="{C58060BC-12D9-4390-BCDD-AFD3A6811EBF}" destId="{17CB13BD-47B8-4678-A045-73E188D9F2F6}" srcOrd="0" destOrd="0" presId="urn:microsoft.com/office/officeart/2005/8/layout/vList2"/>
    <dgm:cxn modelId="{56D8CBD4-491C-442A-8A9A-3E39DE0D8FFB}" srcId="{C58060BC-12D9-4390-BCDD-AFD3A6811EBF}" destId="{02FABD81-5B26-4A6E-94C8-35AE35925974}" srcOrd="2" destOrd="0" parTransId="{C5F207F4-B504-4A82-A406-A1168BAE2553}" sibTransId="{4A31C623-0D2B-455A-8110-EBA138C29D7C}"/>
    <dgm:cxn modelId="{55404DDF-A01D-4AC5-B757-8E361F2E45B8}" srcId="{C58060BC-12D9-4390-BCDD-AFD3A6811EBF}" destId="{70D8BF3B-8AFC-481D-8F89-9C2BDB8E4840}" srcOrd="3" destOrd="0" parTransId="{38715E13-23CB-45C8-BDB8-1D48F9D52481}" sibTransId="{1FAB3803-B925-4B9C-95D4-333EAB01450F}"/>
    <dgm:cxn modelId="{17DA7FFE-3404-47D4-AD9F-1FB714251B0E}" type="presOf" srcId="{B4608DB5-3309-45F6-917C-D08C506286AC}" destId="{F273E31A-8EED-416F-884B-336C7E83A83C}" srcOrd="0" destOrd="0" presId="urn:microsoft.com/office/officeart/2005/8/layout/vList2"/>
    <dgm:cxn modelId="{32F57E2C-C486-4FEF-8818-B55362CF40A4}" type="presParOf" srcId="{17CB13BD-47B8-4678-A045-73E188D9F2F6}" destId="{F273E31A-8EED-416F-884B-336C7E83A83C}" srcOrd="0" destOrd="0" presId="urn:microsoft.com/office/officeart/2005/8/layout/vList2"/>
    <dgm:cxn modelId="{4CFB22C9-62CB-4E4C-A7B1-734589E36CE3}" type="presParOf" srcId="{17CB13BD-47B8-4678-A045-73E188D9F2F6}" destId="{0F53E23A-B7DB-46C5-8A7D-FCD3ABCB85D4}" srcOrd="1" destOrd="0" presId="urn:microsoft.com/office/officeart/2005/8/layout/vList2"/>
    <dgm:cxn modelId="{86126DC3-DEC1-4733-BC84-4C2916D1B127}" type="presParOf" srcId="{17CB13BD-47B8-4678-A045-73E188D9F2F6}" destId="{015194C7-E137-4CC1-8481-0CDB0336443B}" srcOrd="2" destOrd="0" presId="urn:microsoft.com/office/officeart/2005/8/layout/vList2"/>
    <dgm:cxn modelId="{14F4A1CB-C6F4-4DAB-8EF4-76A407CD2F85}" type="presParOf" srcId="{17CB13BD-47B8-4678-A045-73E188D9F2F6}" destId="{1FB2D55B-D5C1-48E3-9AF1-062F120D64B0}" srcOrd="3" destOrd="0" presId="urn:microsoft.com/office/officeart/2005/8/layout/vList2"/>
    <dgm:cxn modelId="{8C513A47-AE80-45DE-A432-044078B5520F}" type="presParOf" srcId="{17CB13BD-47B8-4678-A045-73E188D9F2F6}" destId="{3C6DCFF1-E4BA-4429-9EA9-AA5BCFB29B1B}" srcOrd="4" destOrd="0" presId="urn:microsoft.com/office/officeart/2005/8/layout/vList2"/>
    <dgm:cxn modelId="{DC38A1DD-90EA-4BF0-B650-6F666B7151D2}" type="presParOf" srcId="{17CB13BD-47B8-4678-A045-73E188D9F2F6}" destId="{7D23966E-56C0-42DF-ADEC-1579E4A6A7B8}" srcOrd="5" destOrd="0" presId="urn:microsoft.com/office/officeart/2005/8/layout/vList2"/>
    <dgm:cxn modelId="{E98F3C7D-68DB-41F1-8368-FFCFA42536C4}" type="presParOf" srcId="{17CB13BD-47B8-4678-A045-73E188D9F2F6}" destId="{DB2058CF-16AE-424A-92A3-BA01E4AE0303}" srcOrd="6" destOrd="0" presId="urn:microsoft.com/office/officeart/2005/8/layout/vList2"/>
    <dgm:cxn modelId="{7E2017C0-6B5D-4990-A70C-BB6EB8155ED2}" type="presParOf" srcId="{17CB13BD-47B8-4678-A045-73E188D9F2F6}" destId="{4B552FDF-79C5-455F-A055-53C8AF1D6AD3}" srcOrd="7" destOrd="0" presId="urn:microsoft.com/office/officeart/2005/8/layout/vList2"/>
    <dgm:cxn modelId="{94C3777C-CFE9-40E8-B094-CB40215FFB59}" type="presParOf" srcId="{17CB13BD-47B8-4678-A045-73E188D9F2F6}" destId="{870685E1-06D0-43A3-B2C1-73824104F3EC}"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9F5BFA-727F-4B88-8752-C5F5429A43B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D1AE4AE-F716-4902-A838-62EF8AB4B9D8}">
      <dgm:prSet/>
      <dgm:spPr/>
      <dgm:t>
        <a:bodyPr/>
        <a:lstStyle/>
        <a:p>
          <a:r>
            <a:rPr lang="en-US" b="1">
              <a:solidFill>
                <a:schemeClr val="tx1"/>
              </a:solidFill>
            </a:rPr>
            <a:t>Cafeteria</a:t>
          </a:r>
        </a:p>
      </dgm:t>
    </dgm:pt>
    <dgm:pt modelId="{8896E5C5-84AD-491F-BE7E-4F3127A620F3}" type="parTrans" cxnId="{2F9BE07A-7968-4A42-8467-839C9FFBF26A}">
      <dgm:prSet/>
      <dgm:spPr/>
      <dgm:t>
        <a:bodyPr/>
        <a:lstStyle/>
        <a:p>
          <a:endParaRPr lang="en-US"/>
        </a:p>
      </dgm:t>
    </dgm:pt>
    <dgm:pt modelId="{3EBC2D53-F387-410C-A49F-3AE580F366F0}" type="sibTrans" cxnId="{2F9BE07A-7968-4A42-8467-839C9FFBF26A}">
      <dgm:prSet/>
      <dgm:spPr/>
      <dgm:t>
        <a:bodyPr/>
        <a:lstStyle/>
        <a:p>
          <a:endParaRPr lang="en-US"/>
        </a:p>
      </dgm:t>
    </dgm:pt>
    <dgm:pt modelId="{68D1FDAB-2F4A-4CEC-9974-41E2931359DD}">
      <dgm:prSet/>
      <dgm:spPr/>
      <dgm:t>
        <a:bodyPr/>
        <a:lstStyle/>
        <a:p>
          <a:r>
            <a:rPr lang="en-US" b="1">
              <a:solidFill>
                <a:schemeClr val="tx1"/>
              </a:solidFill>
            </a:rPr>
            <a:t>Media Center</a:t>
          </a:r>
        </a:p>
      </dgm:t>
    </dgm:pt>
    <dgm:pt modelId="{1EF8501E-841F-445F-BE42-400093AEA359}" type="parTrans" cxnId="{DB6E26BD-D0E6-4756-9E67-72C0C5749787}">
      <dgm:prSet/>
      <dgm:spPr/>
      <dgm:t>
        <a:bodyPr/>
        <a:lstStyle/>
        <a:p>
          <a:endParaRPr lang="en-US"/>
        </a:p>
      </dgm:t>
    </dgm:pt>
    <dgm:pt modelId="{212EC3B0-47E7-43B5-83C9-D5E052BE36DF}" type="sibTrans" cxnId="{DB6E26BD-D0E6-4756-9E67-72C0C5749787}">
      <dgm:prSet/>
      <dgm:spPr/>
      <dgm:t>
        <a:bodyPr/>
        <a:lstStyle/>
        <a:p>
          <a:endParaRPr lang="en-US"/>
        </a:p>
      </dgm:t>
    </dgm:pt>
    <dgm:pt modelId="{D2147A9B-B722-4359-88D3-7FB25D269C43}">
      <dgm:prSet/>
      <dgm:spPr/>
      <dgm:t>
        <a:bodyPr/>
        <a:lstStyle/>
        <a:p>
          <a:r>
            <a:rPr lang="en-US" b="1">
              <a:solidFill>
                <a:schemeClr val="tx1"/>
              </a:solidFill>
            </a:rPr>
            <a:t>Patio area with picnic tables</a:t>
          </a:r>
        </a:p>
      </dgm:t>
    </dgm:pt>
    <dgm:pt modelId="{B59DB9E9-CFD9-45A2-9B5A-DBF8E9B40A7B}" type="parTrans" cxnId="{FB93D45E-17EF-4B30-83BA-6DF4212C1261}">
      <dgm:prSet/>
      <dgm:spPr/>
      <dgm:t>
        <a:bodyPr/>
        <a:lstStyle/>
        <a:p>
          <a:endParaRPr lang="en-US"/>
        </a:p>
      </dgm:t>
    </dgm:pt>
    <dgm:pt modelId="{B2100F54-5F26-4A36-96E6-CEDDD52B94C6}" type="sibTrans" cxnId="{FB93D45E-17EF-4B30-83BA-6DF4212C1261}">
      <dgm:prSet/>
      <dgm:spPr/>
      <dgm:t>
        <a:bodyPr/>
        <a:lstStyle/>
        <a:p>
          <a:endParaRPr lang="en-US"/>
        </a:p>
      </dgm:t>
    </dgm:pt>
    <dgm:pt modelId="{E54A2F16-5311-4306-89FD-6D8DE41699FF}">
      <dgm:prSet/>
      <dgm:spPr/>
      <dgm:t>
        <a:bodyPr/>
        <a:lstStyle/>
        <a:p>
          <a:r>
            <a:rPr lang="en-US" b="1">
              <a:solidFill>
                <a:schemeClr val="tx1"/>
              </a:solidFill>
            </a:rPr>
            <a:t>Gazebo after 10:30am</a:t>
          </a:r>
        </a:p>
      </dgm:t>
    </dgm:pt>
    <dgm:pt modelId="{DEF6E126-6138-4837-90A6-D9643B0B094A}" type="parTrans" cxnId="{7198EC11-C3DA-4E6D-B6B9-2D69B67864F0}">
      <dgm:prSet/>
      <dgm:spPr/>
      <dgm:t>
        <a:bodyPr/>
        <a:lstStyle/>
        <a:p>
          <a:endParaRPr lang="en-US"/>
        </a:p>
      </dgm:t>
    </dgm:pt>
    <dgm:pt modelId="{B73599B3-D791-4C3D-901F-E4EBEA54B55E}" type="sibTrans" cxnId="{7198EC11-C3DA-4E6D-B6B9-2D69B67864F0}">
      <dgm:prSet/>
      <dgm:spPr/>
      <dgm:t>
        <a:bodyPr/>
        <a:lstStyle/>
        <a:p>
          <a:endParaRPr lang="en-US"/>
        </a:p>
      </dgm:t>
    </dgm:pt>
    <dgm:pt modelId="{03394328-5565-4CEB-862B-460D2AA60903}">
      <dgm:prSet/>
      <dgm:spPr/>
      <dgm:t>
        <a:bodyPr/>
        <a:lstStyle/>
        <a:p>
          <a:r>
            <a:rPr lang="en-US" b="1">
              <a:solidFill>
                <a:schemeClr val="tx1"/>
              </a:solidFill>
            </a:rPr>
            <a:t>Basketball court after 10:30am</a:t>
          </a:r>
        </a:p>
      </dgm:t>
    </dgm:pt>
    <dgm:pt modelId="{E04244F0-EF6E-49DC-A6E9-FCBE2B265E0B}" type="parTrans" cxnId="{0EEE6A8D-42F8-44F0-AB21-C05908A3AD0D}">
      <dgm:prSet/>
      <dgm:spPr/>
      <dgm:t>
        <a:bodyPr/>
        <a:lstStyle/>
        <a:p>
          <a:endParaRPr lang="en-US"/>
        </a:p>
      </dgm:t>
    </dgm:pt>
    <dgm:pt modelId="{08B452B7-284A-4730-BAF6-104E2B620DFC}" type="sibTrans" cxnId="{0EEE6A8D-42F8-44F0-AB21-C05908A3AD0D}">
      <dgm:prSet/>
      <dgm:spPr/>
      <dgm:t>
        <a:bodyPr/>
        <a:lstStyle/>
        <a:p>
          <a:endParaRPr lang="en-US"/>
        </a:p>
      </dgm:t>
    </dgm:pt>
    <dgm:pt modelId="{CFB09795-BA37-4163-86AD-96EC04A178D6}">
      <dgm:prSet/>
      <dgm:spPr/>
      <dgm:t>
        <a:bodyPr/>
        <a:lstStyle/>
        <a:p>
          <a:r>
            <a:rPr lang="en-US" b="1">
              <a:solidFill>
                <a:schemeClr val="tx1"/>
              </a:solidFill>
            </a:rPr>
            <a:t>Grassy areas on the side and front of the basketball court after 10:30am</a:t>
          </a:r>
        </a:p>
      </dgm:t>
    </dgm:pt>
    <dgm:pt modelId="{7D1DC518-663A-4D37-B6B3-858F9F7560CC}" type="parTrans" cxnId="{56923605-72DA-4E1E-A795-63EB891FA618}">
      <dgm:prSet/>
      <dgm:spPr/>
      <dgm:t>
        <a:bodyPr/>
        <a:lstStyle/>
        <a:p>
          <a:endParaRPr lang="en-US"/>
        </a:p>
      </dgm:t>
    </dgm:pt>
    <dgm:pt modelId="{4A6EC094-FF05-4D59-A0EB-331E088AD97C}" type="sibTrans" cxnId="{56923605-72DA-4E1E-A795-63EB891FA618}">
      <dgm:prSet/>
      <dgm:spPr/>
      <dgm:t>
        <a:bodyPr/>
        <a:lstStyle/>
        <a:p>
          <a:endParaRPr lang="en-US"/>
        </a:p>
      </dgm:t>
    </dgm:pt>
    <dgm:pt modelId="{B118A6E0-E61D-4B9F-919B-680B8C14E7A2}">
      <dgm:prSet/>
      <dgm:spPr/>
      <dgm:t>
        <a:bodyPr/>
        <a:lstStyle/>
        <a:p>
          <a:r>
            <a:rPr lang="en-US" b="1" dirty="0">
              <a:solidFill>
                <a:schemeClr val="tx1"/>
              </a:solidFill>
            </a:rPr>
            <a:t>Teacher’s classrooms FOR TUTORING 10:05-10:30 or Club Meetings 10:30-11</a:t>
          </a:r>
        </a:p>
      </dgm:t>
    </dgm:pt>
    <dgm:pt modelId="{BEBE19A4-8FE1-4E41-8144-92778FC4038A}" type="parTrans" cxnId="{28D2282A-23F9-4F2C-B800-4A568749BF78}">
      <dgm:prSet/>
      <dgm:spPr/>
      <dgm:t>
        <a:bodyPr/>
        <a:lstStyle/>
        <a:p>
          <a:endParaRPr lang="en-US"/>
        </a:p>
      </dgm:t>
    </dgm:pt>
    <dgm:pt modelId="{586B17EE-B009-4C08-899A-AB9A0EB700E0}" type="sibTrans" cxnId="{28D2282A-23F9-4F2C-B800-4A568749BF78}">
      <dgm:prSet/>
      <dgm:spPr/>
      <dgm:t>
        <a:bodyPr/>
        <a:lstStyle/>
        <a:p>
          <a:endParaRPr lang="en-US"/>
        </a:p>
      </dgm:t>
    </dgm:pt>
    <dgm:pt modelId="{25C03FCE-7991-4C90-95B4-FD41042CCAD4}" type="pres">
      <dgm:prSet presAssocID="{CC9F5BFA-727F-4B88-8752-C5F5429A43B1}" presName="root" presStyleCnt="0">
        <dgm:presLayoutVars>
          <dgm:dir/>
          <dgm:resizeHandles val="exact"/>
        </dgm:presLayoutVars>
      </dgm:prSet>
      <dgm:spPr/>
    </dgm:pt>
    <dgm:pt modelId="{47968B63-13B9-415A-BFFF-3446E7173017}" type="pres">
      <dgm:prSet presAssocID="{6D1AE4AE-F716-4902-A838-62EF8AB4B9D8}" presName="compNode" presStyleCnt="0"/>
      <dgm:spPr/>
    </dgm:pt>
    <dgm:pt modelId="{0D517C4D-053C-4DE4-B3F5-927B623A4F2E}" type="pres">
      <dgm:prSet presAssocID="{6D1AE4AE-F716-4902-A838-62EF8AB4B9D8}" presName="bgRect" presStyleLbl="bgShp" presStyleIdx="0" presStyleCnt="7"/>
      <dgm:spPr/>
    </dgm:pt>
    <dgm:pt modelId="{335861F8-D5FC-4E43-8DCE-3A8293D35B15}" type="pres">
      <dgm:prSet presAssocID="{6D1AE4AE-F716-4902-A838-62EF8AB4B9D8}"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nife"/>
        </a:ext>
      </dgm:extLst>
    </dgm:pt>
    <dgm:pt modelId="{DF9AF8C7-1839-466A-B803-E87AFCB74A6E}" type="pres">
      <dgm:prSet presAssocID="{6D1AE4AE-F716-4902-A838-62EF8AB4B9D8}" presName="spaceRect" presStyleCnt="0"/>
      <dgm:spPr/>
    </dgm:pt>
    <dgm:pt modelId="{083427C3-3928-4537-BE08-02573E2CE99B}" type="pres">
      <dgm:prSet presAssocID="{6D1AE4AE-F716-4902-A838-62EF8AB4B9D8}" presName="parTx" presStyleLbl="revTx" presStyleIdx="0" presStyleCnt="7">
        <dgm:presLayoutVars>
          <dgm:chMax val="0"/>
          <dgm:chPref val="0"/>
        </dgm:presLayoutVars>
      </dgm:prSet>
      <dgm:spPr/>
    </dgm:pt>
    <dgm:pt modelId="{E77BBBEF-3710-4E07-8F22-FBE94CC4E329}" type="pres">
      <dgm:prSet presAssocID="{3EBC2D53-F387-410C-A49F-3AE580F366F0}" presName="sibTrans" presStyleCnt="0"/>
      <dgm:spPr/>
    </dgm:pt>
    <dgm:pt modelId="{F716BF99-0013-4876-A4E4-DDE97A29DA53}" type="pres">
      <dgm:prSet presAssocID="{68D1FDAB-2F4A-4CEC-9974-41E2931359DD}" presName="compNode" presStyleCnt="0"/>
      <dgm:spPr/>
    </dgm:pt>
    <dgm:pt modelId="{17F8242E-A8F7-4DAA-8F1F-94C6D5A0C3D9}" type="pres">
      <dgm:prSet presAssocID="{68D1FDAB-2F4A-4CEC-9974-41E2931359DD}" presName="bgRect" presStyleLbl="bgShp" presStyleIdx="1" presStyleCnt="7"/>
      <dgm:spPr/>
    </dgm:pt>
    <dgm:pt modelId="{DE928D83-C644-49B6-A08F-8B126E5A7000}" type="pres">
      <dgm:prSet presAssocID="{68D1FDAB-2F4A-4CEC-9974-41E2931359D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Media"/>
        </a:ext>
      </dgm:extLst>
    </dgm:pt>
    <dgm:pt modelId="{A54B154E-01B3-48FB-A100-327E096BCFD8}" type="pres">
      <dgm:prSet presAssocID="{68D1FDAB-2F4A-4CEC-9974-41E2931359DD}" presName="spaceRect" presStyleCnt="0"/>
      <dgm:spPr/>
    </dgm:pt>
    <dgm:pt modelId="{D0E7B2A8-6902-4752-8D54-FB9F2803D6BE}" type="pres">
      <dgm:prSet presAssocID="{68D1FDAB-2F4A-4CEC-9974-41E2931359DD}" presName="parTx" presStyleLbl="revTx" presStyleIdx="1" presStyleCnt="7">
        <dgm:presLayoutVars>
          <dgm:chMax val="0"/>
          <dgm:chPref val="0"/>
        </dgm:presLayoutVars>
      </dgm:prSet>
      <dgm:spPr/>
    </dgm:pt>
    <dgm:pt modelId="{00C81106-5DA3-4F4D-808D-DE9D075DE794}" type="pres">
      <dgm:prSet presAssocID="{212EC3B0-47E7-43B5-83C9-D5E052BE36DF}" presName="sibTrans" presStyleCnt="0"/>
      <dgm:spPr/>
    </dgm:pt>
    <dgm:pt modelId="{C364BAA9-0D17-4C5C-A311-176BFBD2B911}" type="pres">
      <dgm:prSet presAssocID="{D2147A9B-B722-4359-88D3-7FB25D269C43}" presName="compNode" presStyleCnt="0"/>
      <dgm:spPr/>
    </dgm:pt>
    <dgm:pt modelId="{25153933-876F-44EE-AAE1-BA5F3602C104}" type="pres">
      <dgm:prSet presAssocID="{D2147A9B-B722-4359-88D3-7FB25D269C43}" presName="bgRect" presStyleLbl="bgShp" presStyleIdx="2" presStyleCnt="7"/>
      <dgm:spPr/>
    </dgm:pt>
    <dgm:pt modelId="{93D50448-BAB3-4BCA-A96D-EDCFC686D7C0}" type="pres">
      <dgm:prSet presAssocID="{D2147A9B-B722-4359-88D3-7FB25D269C4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cnic Table"/>
        </a:ext>
      </dgm:extLst>
    </dgm:pt>
    <dgm:pt modelId="{E8629AFD-746C-42BA-85CD-C0AEF8404EA0}" type="pres">
      <dgm:prSet presAssocID="{D2147A9B-B722-4359-88D3-7FB25D269C43}" presName="spaceRect" presStyleCnt="0"/>
      <dgm:spPr/>
    </dgm:pt>
    <dgm:pt modelId="{18F638CD-ABEC-44DB-816E-C967C4EB2C95}" type="pres">
      <dgm:prSet presAssocID="{D2147A9B-B722-4359-88D3-7FB25D269C43}" presName="parTx" presStyleLbl="revTx" presStyleIdx="2" presStyleCnt="7">
        <dgm:presLayoutVars>
          <dgm:chMax val="0"/>
          <dgm:chPref val="0"/>
        </dgm:presLayoutVars>
      </dgm:prSet>
      <dgm:spPr/>
    </dgm:pt>
    <dgm:pt modelId="{EE08D246-F4A8-4DC4-AE46-D6CF054FAA0F}" type="pres">
      <dgm:prSet presAssocID="{B2100F54-5F26-4A36-96E6-CEDDD52B94C6}" presName="sibTrans" presStyleCnt="0"/>
      <dgm:spPr/>
    </dgm:pt>
    <dgm:pt modelId="{A714A4B0-066E-4DA3-9AB1-4ED553B05FE3}" type="pres">
      <dgm:prSet presAssocID="{E54A2F16-5311-4306-89FD-6D8DE41699FF}" presName="compNode" presStyleCnt="0"/>
      <dgm:spPr/>
    </dgm:pt>
    <dgm:pt modelId="{8AB52DFF-0130-4C6E-B717-E3FEDB8023AE}" type="pres">
      <dgm:prSet presAssocID="{E54A2F16-5311-4306-89FD-6D8DE41699FF}" presName="bgRect" presStyleLbl="bgShp" presStyleIdx="3" presStyleCnt="7"/>
      <dgm:spPr/>
    </dgm:pt>
    <dgm:pt modelId="{7853250E-992C-4B51-82B1-BF1DCE6E90CB}" type="pres">
      <dgm:prSet presAssocID="{E54A2F16-5311-4306-89FD-6D8DE41699F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a:ext>
      </dgm:extLst>
    </dgm:pt>
    <dgm:pt modelId="{A0BE1831-E0F6-41AF-AA73-3763B3428928}" type="pres">
      <dgm:prSet presAssocID="{E54A2F16-5311-4306-89FD-6D8DE41699FF}" presName="spaceRect" presStyleCnt="0"/>
      <dgm:spPr/>
    </dgm:pt>
    <dgm:pt modelId="{8FFE7BD9-F7D6-4D9E-B3EE-2692646B151C}" type="pres">
      <dgm:prSet presAssocID="{E54A2F16-5311-4306-89FD-6D8DE41699FF}" presName="parTx" presStyleLbl="revTx" presStyleIdx="3" presStyleCnt="7">
        <dgm:presLayoutVars>
          <dgm:chMax val="0"/>
          <dgm:chPref val="0"/>
        </dgm:presLayoutVars>
      </dgm:prSet>
      <dgm:spPr/>
    </dgm:pt>
    <dgm:pt modelId="{95D2563B-27B0-4C84-806D-F7E74F4A46A6}" type="pres">
      <dgm:prSet presAssocID="{B73599B3-D791-4C3D-901F-E4EBEA54B55E}" presName="sibTrans" presStyleCnt="0"/>
      <dgm:spPr/>
    </dgm:pt>
    <dgm:pt modelId="{3F30EF5D-8B71-48E4-95B8-67A310E2715F}" type="pres">
      <dgm:prSet presAssocID="{03394328-5565-4CEB-862B-460D2AA60903}" presName="compNode" presStyleCnt="0"/>
      <dgm:spPr/>
    </dgm:pt>
    <dgm:pt modelId="{9F9EE101-8E01-4187-8E6B-A3A806B6334A}" type="pres">
      <dgm:prSet presAssocID="{03394328-5565-4CEB-862B-460D2AA60903}" presName="bgRect" presStyleLbl="bgShp" presStyleIdx="4" presStyleCnt="7"/>
      <dgm:spPr/>
    </dgm:pt>
    <dgm:pt modelId="{901E049E-DE53-44BD-ACE9-086ECD829C6F}" type="pres">
      <dgm:prSet presAssocID="{03394328-5565-4CEB-862B-460D2AA60903}"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sketball"/>
        </a:ext>
      </dgm:extLst>
    </dgm:pt>
    <dgm:pt modelId="{5CF6366D-B65F-4733-A989-5534E3F63765}" type="pres">
      <dgm:prSet presAssocID="{03394328-5565-4CEB-862B-460D2AA60903}" presName="spaceRect" presStyleCnt="0"/>
      <dgm:spPr/>
    </dgm:pt>
    <dgm:pt modelId="{723C6643-E7CB-4AA2-9BA5-50AFEE4C645E}" type="pres">
      <dgm:prSet presAssocID="{03394328-5565-4CEB-862B-460D2AA60903}" presName="parTx" presStyleLbl="revTx" presStyleIdx="4" presStyleCnt="7">
        <dgm:presLayoutVars>
          <dgm:chMax val="0"/>
          <dgm:chPref val="0"/>
        </dgm:presLayoutVars>
      </dgm:prSet>
      <dgm:spPr/>
    </dgm:pt>
    <dgm:pt modelId="{CE36F097-2EDA-44EB-8EF2-8BC5E272522E}" type="pres">
      <dgm:prSet presAssocID="{08B452B7-284A-4730-BAF6-104E2B620DFC}" presName="sibTrans" presStyleCnt="0"/>
      <dgm:spPr/>
    </dgm:pt>
    <dgm:pt modelId="{4F8075EC-64D9-46F2-85BC-44D1B9AF857E}" type="pres">
      <dgm:prSet presAssocID="{CFB09795-BA37-4163-86AD-96EC04A178D6}" presName="compNode" presStyleCnt="0"/>
      <dgm:spPr/>
    </dgm:pt>
    <dgm:pt modelId="{9FFE6546-7DFC-4838-ABEB-83459B65CDAD}" type="pres">
      <dgm:prSet presAssocID="{CFB09795-BA37-4163-86AD-96EC04A178D6}" presName="bgRect" presStyleLbl="bgShp" presStyleIdx="5" presStyleCnt="7"/>
      <dgm:spPr/>
    </dgm:pt>
    <dgm:pt modelId="{226CA3A6-D3D6-41F3-B3E3-B6C1CBD8BA52}" type="pres">
      <dgm:prSet presAssocID="{CFB09795-BA37-4163-86AD-96EC04A178D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port Balls"/>
        </a:ext>
      </dgm:extLst>
    </dgm:pt>
    <dgm:pt modelId="{5E175F85-CC55-47F8-8F1D-3D14249F6D8D}" type="pres">
      <dgm:prSet presAssocID="{CFB09795-BA37-4163-86AD-96EC04A178D6}" presName="spaceRect" presStyleCnt="0"/>
      <dgm:spPr/>
    </dgm:pt>
    <dgm:pt modelId="{A1309BA0-061A-4B4C-8EB9-41E8B8514BC0}" type="pres">
      <dgm:prSet presAssocID="{CFB09795-BA37-4163-86AD-96EC04A178D6}" presName="parTx" presStyleLbl="revTx" presStyleIdx="5" presStyleCnt="7">
        <dgm:presLayoutVars>
          <dgm:chMax val="0"/>
          <dgm:chPref val="0"/>
        </dgm:presLayoutVars>
      </dgm:prSet>
      <dgm:spPr/>
    </dgm:pt>
    <dgm:pt modelId="{9253DD7B-496C-4834-9034-D9D5F02969A5}" type="pres">
      <dgm:prSet presAssocID="{4A6EC094-FF05-4D59-A0EB-331E088AD97C}" presName="sibTrans" presStyleCnt="0"/>
      <dgm:spPr/>
    </dgm:pt>
    <dgm:pt modelId="{42AE63D9-5DE2-4403-8790-F10EFC9B99D9}" type="pres">
      <dgm:prSet presAssocID="{B118A6E0-E61D-4B9F-919B-680B8C14E7A2}" presName="compNode" presStyleCnt="0"/>
      <dgm:spPr/>
    </dgm:pt>
    <dgm:pt modelId="{71F27A8E-BE46-4AE5-82E3-CD45E637585F}" type="pres">
      <dgm:prSet presAssocID="{B118A6E0-E61D-4B9F-919B-680B8C14E7A2}" presName="bgRect" presStyleLbl="bgShp" presStyleIdx="6" presStyleCnt="7"/>
      <dgm:spPr/>
    </dgm:pt>
    <dgm:pt modelId="{BA1CCB4E-D3F5-4D50-88E3-A098A5F9586F}" type="pres">
      <dgm:prSet presAssocID="{B118A6E0-E61D-4B9F-919B-680B8C14E7A2}"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encil"/>
        </a:ext>
      </dgm:extLst>
    </dgm:pt>
    <dgm:pt modelId="{2C07D712-6D4C-48AE-A7EC-8192481C3848}" type="pres">
      <dgm:prSet presAssocID="{B118A6E0-E61D-4B9F-919B-680B8C14E7A2}" presName="spaceRect" presStyleCnt="0"/>
      <dgm:spPr/>
    </dgm:pt>
    <dgm:pt modelId="{4DEA5648-6BAC-4B35-8B9F-BE6D70A43BAC}" type="pres">
      <dgm:prSet presAssocID="{B118A6E0-E61D-4B9F-919B-680B8C14E7A2}" presName="parTx" presStyleLbl="revTx" presStyleIdx="6" presStyleCnt="7">
        <dgm:presLayoutVars>
          <dgm:chMax val="0"/>
          <dgm:chPref val="0"/>
        </dgm:presLayoutVars>
      </dgm:prSet>
      <dgm:spPr/>
    </dgm:pt>
  </dgm:ptLst>
  <dgm:cxnLst>
    <dgm:cxn modelId="{56923605-72DA-4E1E-A795-63EB891FA618}" srcId="{CC9F5BFA-727F-4B88-8752-C5F5429A43B1}" destId="{CFB09795-BA37-4163-86AD-96EC04A178D6}" srcOrd="5" destOrd="0" parTransId="{7D1DC518-663A-4D37-B6B3-858F9F7560CC}" sibTransId="{4A6EC094-FF05-4D59-A0EB-331E088AD97C}"/>
    <dgm:cxn modelId="{13A29E10-4374-4B1A-B144-CA485BB9115C}" type="presOf" srcId="{03394328-5565-4CEB-862B-460D2AA60903}" destId="{723C6643-E7CB-4AA2-9BA5-50AFEE4C645E}" srcOrd="0" destOrd="0" presId="urn:microsoft.com/office/officeart/2018/2/layout/IconVerticalSolidList"/>
    <dgm:cxn modelId="{7198EC11-C3DA-4E6D-B6B9-2D69B67864F0}" srcId="{CC9F5BFA-727F-4B88-8752-C5F5429A43B1}" destId="{E54A2F16-5311-4306-89FD-6D8DE41699FF}" srcOrd="3" destOrd="0" parTransId="{DEF6E126-6138-4837-90A6-D9643B0B094A}" sibTransId="{B73599B3-D791-4C3D-901F-E4EBEA54B55E}"/>
    <dgm:cxn modelId="{36F70313-FED5-4DC4-A65D-690DF5DE6673}" type="presOf" srcId="{68D1FDAB-2F4A-4CEC-9974-41E2931359DD}" destId="{D0E7B2A8-6902-4752-8D54-FB9F2803D6BE}" srcOrd="0" destOrd="0" presId="urn:microsoft.com/office/officeart/2018/2/layout/IconVerticalSolidList"/>
    <dgm:cxn modelId="{28D2282A-23F9-4F2C-B800-4A568749BF78}" srcId="{CC9F5BFA-727F-4B88-8752-C5F5429A43B1}" destId="{B118A6E0-E61D-4B9F-919B-680B8C14E7A2}" srcOrd="6" destOrd="0" parTransId="{BEBE19A4-8FE1-4E41-8144-92778FC4038A}" sibTransId="{586B17EE-B009-4C08-899A-AB9A0EB700E0}"/>
    <dgm:cxn modelId="{CB751430-E0D7-49CF-ACD0-0819E99E3D2F}" type="presOf" srcId="{B118A6E0-E61D-4B9F-919B-680B8C14E7A2}" destId="{4DEA5648-6BAC-4B35-8B9F-BE6D70A43BAC}" srcOrd="0" destOrd="0" presId="urn:microsoft.com/office/officeart/2018/2/layout/IconVerticalSolidList"/>
    <dgm:cxn modelId="{4FE08B5D-B6E0-4557-9691-33C897315C05}" type="presOf" srcId="{CC9F5BFA-727F-4B88-8752-C5F5429A43B1}" destId="{25C03FCE-7991-4C90-95B4-FD41042CCAD4}" srcOrd="0" destOrd="0" presId="urn:microsoft.com/office/officeart/2018/2/layout/IconVerticalSolidList"/>
    <dgm:cxn modelId="{FB93D45E-17EF-4B30-83BA-6DF4212C1261}" srcId="{CC9F5BFA-727F-4B88-8752-C5F5429A43B1}" destId="{D2147A9B-B722-4359-88D3-7FB25D269C43}" srcOrd="2" destOrd="0" parTransId="{B59DB9E9-CFD9-45A2-9B5A-DBF8E9B40A7B}" sibTransId="{B2100F54-5F26-4A36-96E6-CEDDD52B94C6}"/>
    <dgm:cxn modelId="{A3EC724A-7945-468C-AA88-200CE973FF17}" type="presOf" srcId="{D2147A9B-B722-4359-88D3-7FB25D269C43}" destId="{18F638CD-ABEC-44DB-816E-C967C4EB2C95}" srcOrd="0" destOrd="0" presId="urn:microsoft.com/office/officeart/2018/2/layout/IconVerticalSolidList"/>
    <dgm:cxn modelId="{B377AF4E-3994-4FC6-87D8-7F89D7E0661B}" type="presOf" srcId="{CFB09795-BA37-4163-86AD-96EC04A178D6}" destId="{A1309BA0-061A-4B4C-8EB9-41E8B8514BC0}" srcOrd="0" destOrd="0" presId="urn:microsoft.com/office/officeart/2018/2/layout/IconVerticalSolidList"/>
    <dgm:cxn modelId="{2F9BE07A-7968-4A42-8467-839C9FFBF26A}" srcId="{CC9F5BFA-727F-4B88-8752-C5F5429A43B1}" destId="{6D1AE4AE-F716-4902-A838-62EF8AB4B9D8}" srcOrd="0" destOrd="0" parTransId="{8896E5C5-84AD-491F-BE7E-4F3127A620F3}" sibTransId="{3EBC2D53-F387-410C-A49F-3AE580F366F0}"/>
    <dgm:cxn modelId="{0EEE6A8D-42F8-44F0-AB21-C05908A3AD0D}" srcId="{CC9F5BFA-727F-4B88-8752-C5F5429A43B1}" destId="{03394328-5565-4CEB-862B-460D2AA60903}" srcOrd="4" destOrd="0" parTransId="{E04244F0-EF6E-49DC-A6E9-FCBE2B265E0B}" sibTransId="{08B452B7-284A-4730-BAF6-104E2B620DFC}"/>
    <dgm:cxn modelId="{9AED3DB7-C2BA-4C51-B619-E46AAC7B788C}" type="presOf" srcId="{E54A2F16-5311-4306-89FD-6D8DE41699FF}" destId="{8FFE7BD9-F7D6-4D9E-B3EE-2692646B151C}" srcOrd="0" destOrd="0" presId="urn:microsoft.com/office/officeart/2018/2/layout/IconVerticalSolidList"/>
    <dgm:cxn modelId="{DB6E26BD-D0E6-4756-9E67-72C0C5749787}" srcId="{CC9F5BFA-727F-4B88-8752-C5F5429A43B1}" destId="{68D1FDAB-2F4A-4CEC-9974-41E2931359DD}" srcOrd="1" destOrd="0" parTransId="{1EF8501E-841F-445F-BE42-400093AEA359}" sibTransId="{212EC3B0-47E7-43B5-83C9-D5E052BE36DF}"/>
    <dgm:cxn modelId="{718F90FA-A420-48A0-9380-E478E7CD7482}" type="presOf" srcId="{6D1AE4AE-F716-4902-A838-62EF8AB4B9D8}" destId="{083427C3-3928-4537-BE08-02573E2CE99B}" srcOrd="0" destOrd="0" presId="urn:microsoft.com/office/officeart/2018/2/layout/IconVerticalSolidList"/>
    <dgm:cxn modelId="{19560BD3-A6C1-44F0-BF71-724011C6FF05}" type="presParOf" srcId="{25C03FCE-7991-4C90-95B4-FD41042CCAD4}" destId="{47968B63-13B9-415A-BFFF-3446E7173017}" srcOrd="0" destOrd="0" presId="urn:microsoft.com/office/officeart/2018/2/layout/IconVerticalSolidList"/>
    <dgm:cxn modelId="{6627A48A-171B-4EFA-AC48-52DDC5367A7E}" type="presParOf" srcId="{47968B63-13B9-415A-BFFF-3446E7173017}" destId="{0D517C4D-053C-4DE4-B3F5-927B623A4F2E}" srcOrd="0" destOrd="0" presId="urn:microsoft.com/office/officeart/2018/2/layout/IconVerticalSolidList"/>
    <dgm:cxn modelId="{9753EDEE-392F-4B14-82A5-068118D9C15A}" type="presParOf" srcId="{47968B63-13B9-415A-BFFF-3446E7173017}" destId="{335861F8-D5FC-4E43-8DCE-3A8293D35B15}" srcOrd="1" destOrd="0" presId="urn:microsoft.com/office/officeart/2018/2/layout/IconVerticalSolidList"/>
    <dgm:cxn modelId="{E07D6AB3-2C85-4573-937B-9DE389331449}" type="presParOf" srcId="{47968B63-13B9-415A-BFFF-3446E7173017}" destId="{DF9AF8C7-1839-466A-B803-E87AFCB74A6E}" srcOrd="2" destOrd="0" presId="urn:microsoft.com/office/officeart/2018/2/layout/IconVerticalSolidList"/>
    <dgm:cxn modelId="{AD3A02AC-CC5D-4E3F-B75F-5291748C1935}" type="presParOf" srcId="{47968B63-13B9-415A-BFFF-3446E7173017}" destId="{083427C3-3928-4537-BE08-02573E2CE99B}" srcOrd="3" destOrd="0" presId="urn:microsoft.com/office/officeart/2018/2/layout/IconVerticalSolidList"/>
    <dgm:cxn modelId="{A08DF74B-83BC-48E1-A5E8-D57737783D31}" type="presParOf" srcId="{25C03FCE-7991-4C90-95B4-FD41042CCAD4}" destId="{E77BBBEF-3710-4E07-8F22-FBE94CC4E329}" srcOrd="1" destOrd="0" presId="urn:microsoft.com/office/officeart/2018/2/layout/IconVerticalSolidList"/>
    <dgm:cxn modelId="{5A98534A-B582-41FD-8C98-DE4B37EDB5CC}" type="presParOf" srcId="{25C03FCE-7991-4C90-95B4-FD41042CCAD4}" destId="{F716BF99-0013-4876-A4E4-DDE97A29DA53}" srcOrd="2" destOrd="0" presId="urn:microsoft.com/office/officeart/2018/2/layout/IconVerticalSolidList"/>
    <dgm:cxn modelId="{51F64A07-3E50-4B13-A014-7B4DA54F838D}" type="presParOf" srcId="{F716BF99-0013-4876-A4E4-DDE97A29DA53}" destId="{17F8242E-A8F7-4DAA-8F1F-94C6D5A0C3D9}" srcOrd="0" destOrd="0" presId="urn:microsoft.com/office/officeart/2018/2/layout/IconVerticalSolidList"/>
    <dgm:cxn modelId="{4CBF3109-55B6-4504-8618-AACAA7D35020}" type="presParOf" srcId="{F716BF99-0013-4876-A4E4-DDE97A29DA53}" destId="{DE928D83-C644-49B6-A08F-8B126E5A7000}" srcOrd="1" destOrd="0" presId="urn:microsoft.com/office/officeart/2018/2/layout/IconVerticalSolidList"/>
    <dgm:cxn modelId="{930FD5CF-1BFE-4A89-B933-7716266A8027}" type="presParOf" srcId="{F716BF99-0013-4876-A4E4-DDE97A29DA53}" destId="{A54B154E-01B3-48FB-A100-327E096BCFD8}" srcOrd="2" destOrd="0" presId="urn:microsoft.com/office/officeart/2018/2/layout/IconVerticalSolidList"/>
    <dgm:cxn modelId="{901D9E8D-DC77-480A-89D2-F911EC0858C3}" type="presParOf" srcId="{F716BF99-0013-4876-A4E4-DDE97A29DA53}" destId="{D0E7B2A8-6902-4752-8D54-FB9F2803D6BE}" srcOrd="3" destOrd="0" presId="urn:microsoft.com/office/officeart/2018/2/layout/IconVerticalSolidList"/>
    <dgm:cxn modelId="{1ADAA652-653E-4213-854D-5187752EA266}" type="presParOf" srcId="{25C03FCE-7991-4C90-95B4-FD41042CCAD4}" destId="{00C81106-5DA3-4F4D-808D-DE9D075DE794}" srcOrd="3" destOrd="0" presId="urn:microsoft.com/office/officeart/2018/2/layout/IconVerticalSolidList"/>
    <dgm:cxn modelId="{14904FC1-38DE-4086-B2F8-5E5891C83B76}" type="presParOf" srcId="{25C03FCE-7991-4C90-95B4-FD41042CCAD4}" destId="{C364BAA9-0D17-4C5C-A311-176BFBD2B911}" srcOrd="4" destOrd="0" presId="urn:microsoft.com/office/officeart/2018/2/layout/IconVerticalSolidList"/>
    <dgm:cxn modelId="{929697B0-3FE7-43FB-9F0A-13C397E5543B}" type="presParOf" srcId="{C364BAA9-0D17-4C5C-A311-176BFBD2B911}" destId="{25153933-876F-44EE-AAE1-BA5F3602C104}" srcOrd="0" destOrd="0" presId="urn:microsoft.com/office/officeart/2018/2/layout/IconVerticalSolidList"/>
    <dgm:cxn modelId="{1FD92088-E734-40E6-A457-38DD9D33C67B}" type="presParOf" srcId="{C364BAA9-0D17-4C5C-A311-176BFBD2B911}" destId="{93D50448-BAB3-4BCA-A96D-EDCFC686D7C0}" srcOrd="1" destOrd="0" presId="urn:microsoft.com/office/officeart/2018/2/layout/IconVerticalSolidList"/>
    <dgm:cxn modelId="{80F39B6B-C643-4044-975B-C015570EEF5A}" type="presParOf" srcId="{C364BAA9-0D17-4C5C-A311-176BFBD2B911}" destId="{E8629AFD-746C-42BA-85CD-C0AEF8404EA0}" srcOrd="2" destOrd="0" presId="urn:microsoft.com/office/officeart/2018/2/layout/IconVerticalSolidList"/>
    <dgm:cxn modelId="{4111E081-2107-4EFF-87C6-BBB3455A931F}" type="presParOf" srcId="{C364BAA9-0D17-4C5C-A311-176BFBD2B911}" destId="{18F638CD-ABEC-44DB-816E-C967C4EB2C95}" srcOrd="3" destOrd="0" presId="urn:microsoft.com/office/officeart/2018/2/layout/IconVerticalSolidList"/>
    <dgm:cxn modelId="{B4512A6C-9536-4C95-8483-5726155C431A}" type="presParOf" srcId="{25C03FCE-7991-4C90-95B4-FD41042CCAD4}" destId="{EE08D246-F4A8-4DC4-AE46-D6CF054FAA0F}" srcOrd="5" destOrd="0" presId="urn:microsoft.com/office/officeart/2018/2/layout/IconVerticalSolidList"/>
    <dgm:cxn modelId="{F945C907-EB3F-4282-96EF-34470ACD184E}" type="presParOf" srcId="{25C03FCE-7991-4C90-95B4-FD41042CCAD4}" destId="{A714A4B0-066E-4DA3-9AB1-4ED553B05FE3}" srcOrd="6" destOrd="0" presId="urn:microsoft.com/office/officeart/2018/2/layout/IconVerticalSolidList"/>
    <dgm:cxn modelId="{1E1E8EC9-9D07-4B05-A26E-1A45DC05BF42}" type="presParOf" srcId="{A714A4B0-066E-4DA3-9AB1-4ED553B05FE3}" destId="{8AB52DFF-0130-4C6E-B717-E3FEDB8023AE}" srcOrd="0" destOrd="0" presId="urn:microsoft.com/office/officeart/2018/2/layout/IconVerticalSolidList"/>
    <dgm:cxn modelId="{FCB08038-7607-4861-A66E-D037E6A0525C}" type="presParOf" srcId="{A714A4B0-066E-4DA3-9AB1-4ED553B05FE3}" destId="{7853250E-992C-4B51-82B1-BF1DCE6E90CB}" srcOrd="1" destOrd="0" presId="urn:microsoft.com/office/officeart/2018/2/layout/IconVerticalSolidList"/>
    <dgm:cxn modelId="{5F4F4A9D-7329-43AF-B185-2E1208EA0BF8}" type="presParOf" srcId="{A714A4B0-066E-4DA3-9AB1-4ED553B05FE3}" destId="{A0BE1831-E0F6-41AF-AA73-3763B3428928}" srcOrd="2" destOrd="0" presId="urn:microsoft.com/office/officeart/2018/2/layout/IconVerticalSolidList"/>
    <dgm:cxn modelId="{9BD6C8FA-388A-4853-A916-6CE6C6BAF19E}" type="presParOf" srcId="{A714A4B0-066E-4DA3-9AB1-4ED553B05FE3}" destId="{8FFE7BD9-F7D6-4D9E-B3EE-2692646B151C}" srcOrd="3" destOrd="0" presId="urn:microsoft.com/office/officeart/2018/2/layout/IconVerticalSolidList"/>
    <dgm:cxn modelId="{F617DD9D-F7AA-4E9C-9768-9C375C8745EA}" type="presParOf" srcId="{25C03FCE-7991-4C90-95B4-FD41042CCAD4}" destId="{95D2563B-27B0-4C84-806D-F7E74F4A46A6}" srcOrd="7" destOrd="0" presId="urn:microsoft.com/office/officeart/2018/2/layout/IconVerticalSolidList"/>
    <dgm:cxn modelId="{33180101-D0F4-4B40-8FE1-8B1FAB016258}" type="presParOf" srcId="{25C03FCE-7991-4C90-95B4-FD41042CCAD4}" destId="{3F30EF5D-8B71-48E4-95B8-67A310E2715F}" srcOrd="8" destOrd="0" presId="urn:microsoft.com/office/officeart/2018/2/layout/IconVerticalSolidList"/>
    <dgm:cxn modelId="{934B4D06-6D32-48B7-8D11-638357CBDBD7}" type="presParOf" srcId="{3F30EF5D-8B71-48E4-95B8-67A310E2715F}" destId="{9F9EE101-8E01-4187-8E6B-A3A806B6334A}" srcOrd="0" destOrd="0" presId="urn:microsoft.com/office/officeart/2018/2/layout/IconVerticalSolidList"/>
    <dgm:cxn modelId="{51C7171B-5DA9-4F90-8089-AE3FE8A85336}" type="presParOf" srcId="{3F30EF5D-8B71-48E4-95B8-67A310E2715F}" destId="{901E049E-DE53-44BD-ACE9-086ECD829C6F}" srcOrd="1" destOrd="0" presId="urn:microsoft.com/office/officeart/2018/2/layout/IconVerticalSolidList"/>
    <dgm:cxn modelId="{2767AFB6-2674-4B24-8964-709C55097EAD}" type="presParOf" srcId="{3F30EF5D-8B71-48E4-95B8-67A310E2715F}" destId="{5CF6366D-B65F-4733-A989-5534E3F63765}" srcOrd="2" destOrd="0" presId="urn:microsoft.com/office/officeart/2018/2/layout/IconVerticalSolidList"/>
    <dgm:cxn modelId="{1B761A66-1FC7-48C1-A002-22DE3903A7E6}" type="presParOf" srcId="{3F30EF5D-8B71-48E4-95B8-67A310E2715F}" destId="{723C6643-E7CB-4AA2-9BA5-50AFEE4C645E}" srcOrd="3" destOrd="0" presId="urn:microsoft.com/office/officeart/2018/2/layout/IconVerticalSolidList"/>
    <dgm:cxn modelId="{2B8F5A7E-BD19-4257-9413-C6800D5C0B6B}" type="presParOf" srcId="{25C03FCE-7991-4C90-95B4-FD41042CCAD4}" destId="{CE36F097-2EDA-44EB-8EF2-8BC5E272522E}" srcOrd="9" destOrd="0" presId="urn:microsoft.com/office/officeart/2018/2/layout/IconVerticalSolidList"/>
    <dgm:cxn modelId="{625C958D-10E5-4EBE-9D55-C2D7C2F322F2}" type="presParOf" srcId="{25C03FCE-7991-4C90-95B4-FD41042CCAD4}" destId="{4F8075EC-64D9-46F2-85BC-44D1B9AF857E}" srcOrd="10" destOrd="0" presId="urn:microsoft.com/office/officeart/2018/2/layout/IconVerticalSolidList"/>
    <dgm:cxn modelId="{E7A0AB97-4C76-42FC-B9CA-DF05D236BDB9}" type="presParOf" srcId="{4F8075EC-64D9-46F2-85BC-44D1B9AF857E}" destId="{9FFE6546-7DFC-4838-ABEB-83459B65CDAD}" srcOrd="0" destOrd="0" presId="urn:microsoft.com/office/officeart/2018/2/layout/IconVerticalSolidList"/>
    <dgm:cxn modelId="{EE974C2D-6E1E-4A95-ACC7-8ABE8B2B97D6}" type="presParOf" srcId="{4F8075EC-64D9-46F2-85BC-44D1B9AF857E}" destId="{226CA3A6-D3D6-41F3-B3E3-B6C1CBD8BA52}" srcOrd="1" destOrd="0" presId="urn:microsoft.com/office/officeart/2018/2/layout/IconVerticalSolidList"/>
    <dgm:cxn modelId="{DCABDB7C-5582-48C0-880F-8B4EE6F2731E}" type="presParOf" srcId="{4F8075EC-64D9-46F2-85BC-44D1B9AF857E}" destId="{5E175F85-CC55-47F8-8F1D-3D14249F6D8D}" srcOrd="2" destOrd="0" presId="urn:microsoft.com/office/officeart/2018/2/layout/IconVerticalSolidList"/>
    <dgm:cxn modelId="{E581386F-8F79-43D9-93EA-1CB0D2975B6D}" type="presParOf" srcId="{4F8075EC-64D9-46F2-85BC-44D1B9AF857E}" destId="{A1309BA0-061A-4B4C-8EB9-41E8B8514BC0}" srcOrd="3" destOrd="0" presId="urn:microsoft.com/office/officeart/2018/2/layout/IconVerticalSolidList"/>
    <dgm:cxn modelId="{23EB2F71-5530-41DA-9142-49E2100F1B0A}" type="presParOf" srcId="{25C03FCE-7991-4C90-95B4-FD41042CCAD4}" destId="{9253DD7B-496C-4834-9034-D9D5F02969A5}" srcOrd="11" destOrd="0" presId="urn:microsoft.com/office/officeart/2018/2/layout/IconVerticalSolidList"/>
    <dgm:cxn modelId="{1059E038-AB63-493B-87BD-7C71D272874C}" type="presParOf" srcId="{25C03FCE-7991-4C90-95B4-FD41042CCAD4}" destId="{42AE63D9-5DE2-4403-8790-F10EFC9B99D9}" srcOrd="12" destOrd="0" presId="urn:microsoft.com/office/officeart/2018/2/layout/IconVerticalSolidList"/>
    <dgm:cxn modelId="{9C38C912-2DA2-491A-AFED-6D5EFB98117E}" type="presParOf" srcId="{42AE63D9-5DE2-4403-8790-F10EFC9B99D9}" destId="{71F27A8E-BE46-4AE5-82E3-CD45E637585F}" srcOrd="0" destOrd="0" presId="urn:microsoft.com/office/officeart/2018/2/layout/IconVerticalSolidList"/>
    <dgm:cxn modelId="{19253D18-5796-4F9A-B9C7-3ED2E1068EA3}" type="presParOf" srcId="{42AE63D9-5DE2-4403-8790-F10EFC9B99D9}" destId="{BA1CCB4E-D3F5-4D50-88E3-A098A5F9586F}" srcOrd="1" destOrd="0" presId="urn:microsoft.com/office/officeart/2018/2/layout/IconVerticalSolidList"/>
    <dgm:cxn modelId="{938E1EB4-0B6F-4672-86A3-B8F07E779D20}" type="presParOf" srcId="{42AE63D9-5DE2-4403-8790-F10EFC9B99D9}" destId="{2C07D712-6D4C-48AE-A7EC-8192481C3848}" srcOrd="2" destOrd="0" presId="urn:microsoft.com/office/officeart/2018/2/layout/IconVerticalSolidList"/>
    <dgm:cxn modelId="{B9957807-27D2-4B08-8DCB-D619F1FF04E9}" type="presParOf" srcId="{42AE63D9-5DE2-4403-8790-F10EFC9B99D9}" destId="{4DEA5648-6BAC-4B35-8B9F-BE6D70A43B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75C30-804E-4AEA-A262-3335EB37FBFB}">
      <dsp:nvSpPr>
        <dsp:cNvPr id="0" name=""/>
        <dsp:cNvSpPr/>
      </dsp:nvSpPr>
      <dsp:spPr>
        <a:xfrm>
          <a:off x="0" y="0"/>
          <a:ext cx="5003800" cy="1189950"/>
        </a:xfrm>
        <a:prstGeom prst="roundRect">
          <a:avLst>
            <a:gd name="adj" fmla="val 10000"/>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Volunteer hours are NOT required for graduation, but they are HIGHLY recommended.</a:t>
          </a:r>
        </a:p>
      </dsp:txBody>
      <dsp:txXfrm>
        <a:off x="34852" y="34852"/>
        <a:ext cx="3619200" cy="1120246"/>
      </dsp:txXfrm>
    </dsp:sp>
    <dsp:sp modelId="{A9FFFA73-1943-4042-9135-2DF34BFFA384}">
      <dsp:nvSpPr>
        <dsp:cNvPr id="0" name=""/>
        <dsp:cNvSpPr/>
      </dsp:nvSpPr>
      <dsp:spPr>
        <a:xfrm>
          <a:off x="419068" y="1406304"/>
          <a:ext cx="5003800" cy="1189950"/>
        </a:xfrm>
        <a:prstGeom prst="roundRect">
          <a:avLst>
            <a:gd name="adj" fmla="val 10000"/>
          </a:avLst>
        </a:prstGeom>
        <a:solidFill>
          <a:schemeClr val="accent2">
            <a:hueOff val="-2829507"/>
            <a:satOff val="-5301"/>
            <a:lumOff val="901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Can include assisting at non-profit organizations/charities during student’s own time including after school and weekends.</a:t>
          </a:r>
        </a:p>
      </dsp:txBody>
      <dsp:txXfrm>
        <a:off x="453920" y="1441156"/>
        <a:ext cx="3741560" cy="1120246"/>
      </dsp:txXfrm>
    </dsp:sp>
    <dsp:sp modelId="{A2559A80-4768-4726-B655-F3EFCD61EFB2}">
      <dsp:nvSpPr>
        <dsp:cNvPr id="0" name=""/>
        <dsp:cNvSpPr/>
      </dsp:nvSpPr>
      <dsp:spPr>
        <a:xfrm>
          <a:off x="831881" y="2812609"/>
          <a:ext cx="5003800" cy="1189950"/>
        </a:xfrm>
        <a:prstGeom prst="roundRect">
          <a:avLst>
            <a:gd name="adj" fmla="val 10000"/>
          </a:avLst>
        </a:prstGeom>
        <a:solidFill>
          <a:schemeClr val="accent2">
            <a:hueOff val="-5659015"/>
            <a:satOff val="-10602"/>
            <a:lumOff val="1803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Bright Futures Volunteer Service Packet needed</a:t>
          </a:r>
        </a:p>
        <a:p>
          <a:pPr marL="114300" lvl="1" indent="-114300" algn="l" defTabSz="622300">
            <a:lnSpc>
              <a:spcPct val="90000"/>
            </a:lnSpc>
            <a:spcBef>
              <a:spcPct val="0"/>
            </a:spcBef>
            <a:spcAft>
              <a:spcPct val="15000"/>
            </a:spcAft>
            <a:buChar char="•"/>
          </a:pPr>
          <a:r>
            <a:rPr lang="en-US" sz="1400" kern="1200"/>
            <a:t>Site/Proposal must be approved by student’s counselor.</a:t>
          </a:r>
        </a:p>
      </dsp:txBody>
      <dsp:txXfrm>
        <a:off x="866733" y="2847461"/>
        <a:ext cx="3747814" cy="1120246"/>
      </dsp:txXfrm>
    </dsp:sp>
    <dsp:sp modelId="{DD8CA20C-09D1-4F5C-93E6-3CF772371B1C}">
      <dsp:nvSpPr>
        <dsp:cNvPr id="0" name=""/>
        <dsp:cNvSpPr/>
      </dsp:nvSpPr>
      <dsp:spPr>
        <a:xfrm>
          <a:off x="1250949" y="4218914"/>
          <a:ext cx="5003800" cy="1189950"/>
        </a:xfrm>
        <a:prstGeom prst="roundRect">
          <a:avLst>
            <a:gd name="adj" fmla="val 10000"/>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NEW! Students are now able to turn in paid work hours (with paycheck stubs) to replace community service hours.</a:t>
          </a:r>
        </a:p>
      </dsp:txBody>
      <dsp:txXfrm>
        <a:off x="1285801" y="4253766"/>
        <a:ext cx="3741560" cy="1120246"/>
      </dsp:txXfrm>
    </dsp:sp>
    <dsp:sp modelId="{B18A6D81-1BF4-46A3-A907-13CA9B394572}">
      <dsp:nvSpPr>
        <dsp:cNvPr id="0" name=""/>
        <dsp:cNvSpPr/>
      </dsp:nvSpPr>
      <dsp:spPr>
        <a:xfrm>
          <a:off x="4230332" y="911393"/>
          <a:ext cx="773467" cy="77346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04362" y="911393"/>
        <a:ext cx="425407" cy="582034"/>
      </dsp:txXfrm>
    </dsp:sp>
    <dsp:sp modelId="{F64EF04B-B5B5-4567-A5A6-CE0244B1C9BA}">
      <dsp:nvSpPr>
        <dsp:cNvPr id="0" name=""/>
        <dsp:cNvSpPr/>
      </dsp:nvSpPr>
      <dsp:spPr>
        <a:xfrm>
          <a:off x="4649400" y="2317698"/>
          <a:ext cx="773467" cy="773467"/>
        </a:xfrm>
        <a:prstGeom prst="downArrow">
          <a:avLst>
            <a:gd name="adj1" fmla="val 55000"/>
            <a:gd name="adj2" fmla="val 45000"/>
          </a:avLst>
        </a:prstGeom>
        <a:solidFill>
          <a:schemeClr val="accent2">
            <a:tint val="40000"/>
            <a:alpha val="90000"/>
            <a:hueOff val="-4349372"/>
            <a:satOff val="12089"/>
            <a:lumOff val="2356"/>
            <a:alphaOff val="0"/>
          </a:schemeClr>
        </a:solidFill>
        <a:ln w="12700" cap="flat" cmpd="sng" algn="in">
          <a:solidFill>
            <a:schemeClr val="accent2">
              <a:tint val="40000"/>
              <a:alpha val="90000"/>
              <a:hueOff val="-4349372"/>
              <a:satOff val="12089"/>
              <a:lumOff val="23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23430" y="2317698"/>
        <a:ext cx="425407" cy="582034"/>
      </dsp:txXfrm>
    </dsp:sp>
    <dsp:sp modelId="{89F28E05-CAD8-4956-A48F-9B87CFF4097A}">
      <dsp:nvSpPr>
        <dsp:cNvPr id="0" name=""/>
        <dsp:cNvSpPr/>
      </dsp:nvSpPr>
      <dsp:spPr>
        <a:xfrm>
          <a:off x="5062214" y="3724003"/>
          <a:ext cx="773467" cy="773467"/>
        </a:xfrm>
        <a:prstGeom prst="downArrow">
          <a:avLst>
            <a:gd name="adj1" fmla="val 55000"/>
            <a:gd name="adj2" fmla="val 45000"/>
          </a:avLst>
        </a:prstGeom>
        <a:solidFill>
          <a:schemeClr val="accent2">
            <a:tint val="40000"/>
            <a:alpha val="90000"/>
            <a:hueOff val="-8698745"/>
            <a:satOff val="24178"/>
            <a:lumOff val="4713"/>
            <a:alphaOff val="0"/>
          </a:schemeClr>
        </a:solidFill>
        <a:ln w="12700" cap="flat" cmpd="sng" algn="in">
          <a:solidFill>
            <a:schemeClr val="accent2">
              <a:tint val="40000"/>
              <a:alpha val="90000"/>
              <a:hueOff val="-8698745"/>
              <a:satOff val="24178"/>
              <a:lumOff val="47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36244" y="3724003"/>
        <a:ext cx="425407"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3E31A-8EED-416F-884B-336C7E83A83C}">
      <dsp:nvSpPr>
        <dsp:cNvPr id="0" name=""/>
        <dsp:cNvSpPr/>
      </dsp:nvSpPr>
      <dsp:spPr>
        <a:xfrm>
          <a:off x="0" y="63490"/>
          <a:ext cx="4881770" cy="88803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PATHS uniform polo –black, grey, green, blue white</a:t>
          </a:r>
        </a:p>
      </dsp:txBody>
      <dsp:txXfrm>
        <a:off x="43350" y="106840"/>
        <a:ext cx="4795070" cy="801330"/>
      </dsp:txXfrm>
    </dsp:sp>
    <dsp:sp modelId="{015194C7-E137-4CC1-8481-0CDB0336443B}">
      <dsp:nvSpPr>
        <dsp:cNvPr id="0" name=""/>
        <dsp:cNvSpPr/>
      </dsp:nvSpPr>
      <dsp:spPr>
        <a:xfrm>
          <a:off x="0" y="1017760"/>
          <a:ext cx="4881770" cy="88803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Black, blue or khaki pants</a:t>
          </a:r>
        </a:p>
      </dsp:txBody>
      <dsp:txXfrm>
        <a:off x="43350" y="1061110"/>
        <a:ext cx="4795070" cy="801330"/>
      </dsp:txXfrm>
    </dsp:sp>
    <dsp:sp modelId="{3C6DCFF1-E4BA-4429-9EA9-AA5BCFB29B1B}">
      <dsp:nvSpPr>
        <dsp:cNvPr id="0" name=""/>
        <dsp:cNvSpPr/>
      </dsp:nvSpPr>
      <dsp:spPr>
        <a:xfrm>
          <a:off x="0" y="1972030"/>
          <a:ext cx="4881770" cy="88803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Black, blue or khaki skirt</a:t>
          </a:r>
        </a:p>
      </dsp:txBody>
      <dsp:txXfrm>
        <a:off x="43350" y="2015380"/>
        <a:ext cx="4795070" cy="801330"/>
      </dsp:txXfrm>
    </dsp:sp>
    <dsp:sp modelId="{DB2058CF-16AE-424A-92A3-BA01E4AE0303}">
      <dsp:nvSpPr>
        <dsp:cNvPr id="0" name=""/>
        <dsp:cNvSpPr/>
      </dsp:nvSpPr>
      <dsp:spPr>
        <a:xfrm>
          <a:off x="0" y="2926301"/>
          <a:ext cx="4881770" cy="88803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Black jeans (no rips or holes)</a:t>
          </a:r>
        </a:p>
      </dsp:txBody>
      <dsp:txXfrm>
        <a:off x="43350" y="2969651"/>
        <a:ext cx="4795070" cy="801330"/>
      </dsp:txXfrm>
    </dsp:sp>
    <dsp:sp modelId="{870685E1-06D0-43A3-B2C1-73824104F3EC}">
      <dsp:nvSpPr>
        <dsp:cNvPr id="0" name=""/>
        <dsp:cNvSpPr/>
      </dsp:nvSpPr>
      <dsp:spPr>
        <a:xfrm>
          <a:off x="0" y="3880571"/>
          <a:ext cx="4881770" cy="88803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Tennis or Dress Shoes </a:t>
          </a:r>
        </a:p>
      </dsp:txBody>
      <dsp:txXfrm>
        <a:off x="43350" y="3923921"/>
        <a:ext cx="4795070" cy="801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17C4D-053C-4DE4-B3F5-927B623A4F2E}">
      <dsp:nvSpPr>
        <dsp:cNvPr id="0" name=""/>
        <dsp:cNvSpPr/>
      </dsp:nvSpPr>
      <dsp:spPr>
        <a:xfrm>
          <a:off x="0" y="477"/>
          <a:ext cx="6245265" cy="6574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861F8-D5FC-4E43-8DCE-3A8293D35B15}">
      <dsp:nvSpPr>
        <dsp:cNvPr id="0" name=""/>
        <dsp:cNvSpPr/>
      </dsp:nvSpPr>
      <dsp:spPr>
        <a:xfrm>
          <a:off x="198881" y="148405"/>
          <a:ext cx="361601" cy="361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83427C3-3928-4537-BE08-02573E2CE99B}">
      <dsp:nvSpPr>
        <dsp:cNvPr id="0" name=""/>
        <dsp:cNvSpPr/>
      </dsp:nvSpPr>
      <dsp:spPr>
        <a:xfrm>
          <a:off x="759363" y="477"/>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Cafeteria</a:t>
          </a:r>
        </a:p>
      </dsp:txBody>
      <dsp:txXfrm>
        <a:off x="759363" y="477"/>
        <a:ext cx="5485901" cy="657457"/>
      </dsp:txXfrm>
    </dsp:sp>
    <dsp:sp modelId="{17F8242E-A8F7-4DAA-8F1F-94C6D5A0C3D9}">
      <dsp:nvSpPr>
        <dsp:cNvPr id="0" name=""/>
        <dsp:cNvSpPr/>
      </dsp:nvSpPr>
      <dsp:spPr>
        <a:xfrm>
          <a:off x="0" y="822299"/>
          <a:ext cx="6245265" cy="6574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928D83-C644-49B6-A08F-8B126E5A7000}">
      <dsp:nvSpPr>
        <dsp:cNvPr id="0" name=""/>
        <dsp:cNvSpPr/>
      </dsp:nvSpPr>
      <dsp:spPr>
        <a:xfrm>
          <a:off x="198881" y="970227"/>
          <a:ext cx="361601" cy="361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0E7B2A8-6902-4752-8D54-FB9F2803D6BE}">
      <dsp:nvSpPr>
        <dsp:cNvPr id="0" name=""/>
        <dsp:cNvSpPr/>
      </dsp:nvSpPr>
      <dsp:spPr>
        <a:xfrm>
          <a:off x="759363" y="822299"/>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Media Center</a:t>
          </a:r>
        </a:p>
      </dsp:txBody>
      <dsp:txXfrm>
        <a:off x="759363" y="822299"/>
        <a:ext cx="5485901" cy="657457"/>
      </dsp:txXfrm>
    </dsp:sp>
    <dsp:sp modelId="{25153933-876F-44EE-AAE1-BA5F3602C104}">
      <dsp:nvSpPr>
        <dsp:cNvPr id="0" name=""/>
        <dsp:cNvSpPr/>
      </dsp:nvSpPr>
      <dsp:spPr>
        <a:xfrm>
          <a:off x="0" y="1644122"/>
          <a:ext cx="6245265" cy="6574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D50448-BAB3-4BCA-A96D-EDCFC686D7C0}">
      <dsp:nvSpPr>
        <dsp:cNvPr id="0" name=""/>
        <dsp:cNvSpPr/>
      </dsp:nvSpPr>
      <dsp:spPr>
        <a:xfrm>
          <a:off x="198881" y="1792050"/>
          <a:ext cx="361601" cy="361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8F638CD-ABEC-44DB-816E-C967C4EB2C95}">
      <dsp:nvSpPr>
        <dsp:cNvPr id="0" name=""/>
        <dsp:cNvSpPr/>
      </dsp:nvSpPr>
      <dsp:spPr>
        <a:xfrm>
          <a:off x="759363" y="1644122"/>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Patio area with picnic tables</a:t>
          </a:r>
        </a:p>
      </dsp:txBody>
      <dsp:txXfrm>
        <a:off x="759363" y="1644122"/>
        <a:ext cx="5485901" cy="657457"/>
      </dsp:txXfrm>
    </dsp:sp>
    <dsp:sp modelId="{8AB52DFF-0130-4C6E-B717-E3FEDB8023AE}">
      <dsp:nvSpPr>
        <dsp:cNvPr id="0" name=""/>
        <dsp:cNvSpPr/>
      </dsp:nvSpPr>
      <dsp:spPr>
        <a:xfrm>
          <a:off x="0" y="2465944"/>
          <a:ext cx="6245265" cy="6574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53250E-992C-4B51-82B1-BF1DCE6E90CB}">
      <dsp:nvSpPr>
        <dsp:cNvPr id="0" name=""/>
        <dsp:cNvSpPr/>
      </dsp:nvSpPr>
      <dsp:spPr>
        <a:xfrm>
          <a:off x="198881" y="2613872"/>
          <a:ext cx="361601" cy="3616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FFE7BD9-F7D6-4D9E-B3EE-2692646B151C}">
      <dsp:nvSpPr>
        <dsp:cNvPr id="0" name=""/>
        <dsp:cNvSpPr/>
      </dsp:nvSpPr>
      <dsp:spPr>
        <a:xfrm>
          <a:off x="759363" y="2465944"/>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Gazebo after 10:30am</a:t>
          </a:r>
        </a:p>
      </dsp:txBody>
      <dsp:txXfrm>
        <a:off x="759363" y="2465944"/>
        <a:ext cx="5485901" cy="657457"/>
      </dsp:txXfrm>
    </dsp:sp>
    <dsp:sp modelId="{9F9EE101-8E01-4187-8E6B-A3A806B6334A}">
      <dsp:nvSpPr>
        <dsp:cNvPr id="0" name=""/>
        <dsp:cNvSpPr/>
      </dsp:nvSpPr>
      <dsp:spPr>
        <a:xfrm>
          <a:off x="0" y="3287766"/>
          <a:ext cx="6245265" cy="6574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1E049E-DE53-44BD-ACE9-086ECD829C6F}">
      <dsp:nvSpPr>
        <dsp:cNvPr id="0" name=""/>
        <dsp:cNvSpPr/>
      </dsp:nvSpPr>
      <dsp:spPr>
        <a:xfrm>
          <a:off x="198881" y="3435694"/>
          <a:ext cx="361601" cy="3616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23C6643-E7CB-4AA2-9BA5-50AFEE4C645E}">
      <dsp:nvSpPr>
        <dsp:cNvPr id="0" name=""/>
        <dsp:cNvSpPr/>
      </dsp:nvSpPr>
      <dsp:spPr>
        <a:xfrm>
          <a:off x="759363" y="3287766"/>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Basketball court after 10:30am</a:t>
          </a:r>
        </a:p>
      </dsp:txBody>
      <dsp:txXfrm>
        <a:off x="759363" y="3287766"/>
        <a:ext cx="5485901" cy="657457"/>
      </dsp:txXfrm>
    </dsp:sp>
    <dsp:sp modelId="{9FFE6546-7DFC-4838-ABEB-83459B65CDAD}">
      <dsp:nvSpPr>
        <dsp:cNvPr id="0" name=""/>
        <dsp:cNvSpPr/>
      </dsp:nvSpPr>
      <dsp:spPr>
        <a:xfrm>
          <a:off x="0" y="4109589"/>
          <a:ext cx="6245265" cy="6574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6CA3A6-D3D6-41F3-B3E3-B6C1CBD8BA52}">
      <dsp:nvSpPr>
        <dsp:cNvPr id="0" name=""/>
        <dsp:cNvSpPr/>
      </dsp:nvSpPr>
      <dsp:spPr>
        <a:xfrm>
          <a:off x="198881" y="4257517"/>
          <a:ext cx="361601" cy="3616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1309BA0-061A-4B4C-8EB9-41E8B8514BC0}">
      <dsp:nvSpPr>
        <dsp:cNvPr id="0" name=""/>
        <dsp:cNvSpPr/>
      </dsp:nvSpPr>
      <dsp:spPr>
        <a:xfrm>
          <a:off x="759363" y="4109589"/>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rPr>
            <a:t>Grassy areas on the side and front of the basketball court after 10:30am</a:t>
          </a:r>
        </a:p>
      </dsp:txBody>
      <dsp:txXfrm>
        <a:off x="759363" y="4109589"/>
        <a:ext cx="5485901" cy="657457"/>
      </dsp:txXfrm>
    </dsp:sp>
    <dsp:sp modelId="{71F27A8E-BE46-4AE5-82E3-CD45E637585F}">
      <dsp:nvSpPr>
        <dsp:cNvPr id="0" name=""/>
        <dsp:cNvSpPr/>
      </dsp:nvSpPr>
      <dsp:spPr>
        <a:xfrm>
          <a:off x="0" y="4931411"/>
          <a:ext cx="6245265" cy="6574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CCB4E-D3F5-4D50-88E3-A098A5F9586F}">
      <dsp:nvSpPr>
        <dsp:cNvPr id="0" name=""/>
        <dsp:cNvSpPr/>
      </dsp:nvSpPr>
      <dsp:spPr>
        <a:xfrm>
          <a:off x="198881" y="5079339"/>
          <a:ext cx="361601" cy="36160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DEA5648-6BAC-4B35-8B9F-BE6D70A43BAC}">
      <dsp:nvSpPr>
        <dsp:cNvPr id="0" name=""/>
        <dsp:cNvSpPr/>
      </dsp:nvSpPr>
      <dsp:spPr>
        <a:xfrm>
          <a:off x="759363" y="4931411"/>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Teacher’s classrooms FOR TUTORING 10:05-10:30 or Club Meetings 10:30-11</a:t>
          </a:r>
        </a:p>
      </dsp:txBody>
      <dsp:txXfrm>
        <a:off x="759363" y="4931411"/>
        <a:ext cx="5485901" cy="6574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D9913-4416-439D-B178-5A9F1BC00D26}"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09251-0D81-4DC5-BF8B-5D3D26EDDEE1}" type="slidenum">
              <a:rPr lang="en-US" smtClean="0"/>
              <a:t>‹#›</a:t>
            </a:fld>
            <a:endParaRPr lang="en-US"/>
          </a:p>
        </p:txBody>
      </p:sp>
    </p:spTree>
    <p:extLst>
      <p:ext uri="{BB962C8B-B14F-4D97-AF65-F5344CB8AC3E}">
        <p14:creationId xmlns:p14="http://schemas.microsoft.com/office/powerpoint/2010/main" val="10254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8" y="630937"/>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6" y="5979197"/>
            <a:ext cx="8045372" cy="742279"/>
          </a:xfrm>
        </p:spPr>
        <p:txBody>
          <a:bodyPr anchor="t">
            <a:normAutofit/>
          </a:bodyPr>
          <a:lstStyle>
            <a:lvl1pPr marL="0" indent="0" algn="ctr">
              <a:lnSpc>
                <a:spcPct val="100000"/>
              </a:lnSpc>
              <a:buNone/>
              <a:defRPr sz="2000" b="1" i="0" cap="all" spc="400" baseline="0">
                <a:solidFill>
                  <a:schemeClr val="tx2"/>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6/26/2024</a:t>
            </a:fld>
            <a:endParaRPr lang="en-US"/>
          </a:p>
        </p:txBody>
      </p:sp>
      <p:sp>
        <p:nvSpPr>
          <p:cNvPr id="5" name="Footer Placeholder 4"/>
          <p:cNvSpPr>
            <a:spLocks noGrp="1"/>
          </p:cNvSpPr>
          <p:nvPr>
            <p:ph type="ftr" sz="quarter" idx="11"/>
          </p:nvPr>
        </p:nvSpPr>
        <p:spPr>
          <a:xfrm>
            <a:off x="4180333"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a:p>
        </p:txBody>
      </p:sp>
      <p:sp>
        <p:nvSpPr>
          <p:cNvPr id="13" name="Rectangle 12" title="left edge border"/>
          <p:cNvSpPr/>
          <p:nvPr/>
        </p:nvSpPr>
        <p:spPr>
          <a:xfrm>
            <a:off x="1" y="0"/>
            <a:ext cx="28346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4D819-9F07-4261-B09B-9E467E5D9002}" type="datetimeFigureOut">
              <a:rPr lang="en-US" dirty="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2"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4D819-9F07-4261-B09B-9E467E5D9002}" type="datetimeFigureOut">
              <a:rPr lang="en-US" dirty="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4D819-9F07-4261-B09B-9E467E5D9002}" type="datetimeFigureOut">
              <a:rPr lang="en-US" dirty="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89"/>
            <a:ext cx="8187070"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1" y="5159782"/>
            <a:ext cx="7017488" cy="951135"/>
          </a:xfrm>
        </p:spPr>
        <p:txBody>
          <a:bodyPr>
            <a:normAutofit/>
          </a:bodyPr>
          <a:lstStyle>
            <a:lvl1pPr marL="0" indent="0">
              <a:lnSpc>
                <a:spcPct val="100000"/>
              </a:lnSpc>
              <a:buNone/>
              <a:defRPr sz="2000" b="1" i="0" cap="all" spc="400" baseline="0">
                <a:solidFill>
                  <a:schemeClr val="accent1"/>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6/26/2024</a:t>
            </a:fld>
            <a:endParaRPr lang="en-US"/>
          </a:p>
        </p:txBody>
      </p:sp>
      <p:sp>
        <p:nvSpPr>
          <p:cNvPr id="5" name="Footer Placeholder 4"/>
          <p:cNvSpPr>
            <a:spLocks noGrp="1"/>
          </p:cNvSpPr>
          <p:nvPr>
            <p:ph type="ftr" sz="quarter" idx="11"/>
          </p:nvPr>
        </p:nvSpPr>
        <p:spPr>
          <a:xfrm>
            <a:off x="5279066"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1"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1"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34D819-9F07-4261-B09B-9E467E5D9002}" type="datetimeFigureOut">
              <a:rPr lang="en-US" dirty="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7" y="381001"/>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4"/>
            <a:ext cx="4800601" cy="632529"/>
          </a:xfrm>
        </p:spPr>
        <p:txBody>
          <a:bodyPr anchor="b">
            <a:noAutofit/>
          </a:bodyPr>
          <a:lstStyle>
            <a:lvl1pPr marL="0" indent="0">
              <a:lnSpc>
                <a:spcPct val="100000"/>
              </a:lnSpc>
              <a:buNone/>
              <a:defRPr sz="1900" b="1" cap="all" spc="201" baseline="0">
                <a:solidFill>
                  <a:schemeClr val="tx2"/>
                </a:solidFill>
              </a:defRPr>
            </a:lvl1pPr>
            <a:lvl2pPr marL="457206" indent="0">
              <a:buNone/>
              <a:defRPr sz="19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1"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3" y="2199634"/>
            <a:ext cx="4800601" cy="632529"/>
          </a:xfrm>
        </p:spPr>
        <p:txBody>
          <a:bodyPr anchor="b">
            <a:noAutofit/>
          </a:bodyPr>
          <a:lstStyle>
            <a:lvl1pPr marL="0" indent="0">
              <a:lnSpc>
                <a:spcPct val="100000"/>
              </a:lnSpc>
              <a:buNone/>
              <a:defRPr sz="1900" b="1" cap="all" spc="201" baseline="0">
                <a:solidFill>
                  <a:schemeClr val="tx2"/>
                </a:solidFill>
              </a:defRPr>
            </a:lvl1pPr>
            <a:lvl2pPr marL="457206" indent="0">
              <a:buNone/>
              <a:defRPr sz="19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3" y="2909102"/>
            <a:ext cx="4800601"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34D819-9F07-4261-B09B-9E467E5D9002}" type="datetimeFigureOut">
              <a:rPr lang="en-US" dirty="0"/>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34D819-9F07-4261-B09B-9E467E5D9002}" type="datetimeFigureOut">
              <a:rPr lang="en-US" dirty="0"/>
              <a:t>6/26/2024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6/26/2024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0"/>
            <a:ext cx="3092116"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8"/>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6" cy="4164164"/>
          </a:xfrm>
        </p:spPr>
        <p:txBody>
          <a:bodyPr/>
          <a:lstStyle>
            <a:lvl1pPr marL="0" indent="0">
              <a:lnSpc>
                <a:spcPct val="120000"/>
              </a:lnSpc>
              <a:spcBef>
                <a:spcPts val="1200"/>
              </a:spcBef>
              <a:buNone/>
              <a:defRPr sz="1600" baseline="0">
                <a:solidFill>
                  <a:schemeClr val="bg2"/>
                </a:solidFill>
              </a:defRPr>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p:cNvSpPr>
            <a:spLocks noGrp="1"/>
          </p:cNvSpPr>
          <p:nvPr>
            <p:ph type="dt" sz="half" idx="10"/>
          </p:nvPr>
        </p:nvSpPr>
        <p:spPr>
          <a:xfrm>
            <a:off x="765052" y="6375679"/>
            <a:ext cx="1233355" cy="348462"/>
          </a:xfrm>
        </p:spPr>
        <p:txBody>
          <a:bodyPr/>
          <a:lstStyle/>
          <a:p>
            <a:fld id="{9334D819-9F07-4261-B09B-9E467E5D9002}" type="datetimeFigureOut">
              <a:rPr lang="en-US" dirty="0"/>
              <a:t>6/26/2024</a:t>
            </a:fld>
            <a:endParaRPr lang="en-US"/>
          </a:p>
        </p:txBody>
      </p:sp>
      <p:sp>
        <p:nvSpPr>
          <p:cNvPr id="6" name="Footer Placeholder 5"/>
          <p:cNvSpPr>
            <a:spLocks noGrp="1"/>
          </p:cNvSpPr>
          <p:nvPr>
            <p:ph type="ftr" sz="quarter" idx="11"/>
          </p:nvPr>
        </p:nvSpPr>
        <p:spPr>
          <a:xfrm>
            <a:off x="2103619" y="6375679"/>
            <a:ext cx="3482180" cy="345796"/>
          </a:xfrm>
        </p:spPr>
        <p:txBody>
          <a:bodyPr/>
          <a:lstStyle/>
          <a:p>
            <a:endParaRPr lang="en-US"/>
          </a:p>
        </p:txBody>
      </p:sp>
      <p:sp>
        <p:nvSpPr>
          <p:cNvPr id="7" name="Slide Number Placeholder 6"/>
          <p:cNvSpPr>
            <a:spLocks noGrp="1"/>
          </p:cNvSpPr>
          <p:nvPr>
            <p:ph type="sldNum" sz="quarter" idx="12"/>
          </p:nvPr>
        </p:nvSpPr>
        <p:spPr>
          <a:xfrm>
            <a:off x="5691014" y="6375679"/>
            <a:ext cx="1232457" cy="345796"/>
          </a:xfrm>
        </p:spPr>
        <p:txBody>
          <a:bodyPr/>
          <a:lstStyle/>
          <a:p>
            <a:fld id="{71766878-3199-4EAB-94E7-2D6D11070E14}" type="slidenum">
              <a:rPr lang="en-US" dirty="0"/>
              <a:t>‹#›</a:t>
            </a:fld>
            <a:endParaRPr lang="en-US"/>
          </a:p>
        </p:txBody>
      </p:sp>
      <p:sp>
        <p:nvSpPr>
          <p:cNvPr id="8" name="Rectangle 7" title="left edge border"/>
          <p:cNvSpPr/>
          <p:nvPr/>
        </p:nvSpPr>
        <p:spPr>
          <a:xfrm>
            <a:off x="1" y="0"/>
            <a:ext cx="2834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1"/>
            <a:ext cx="7355586" cy="6857999"/>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11"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 y="0"/>
            <a:ext cx="2834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p:cNvSpPr>
            <a:spLocks noGrp="1"/>
          </p:cNvSpPr>
          <p:nvPr>
            <p:ph type="dt" sz="half" idx="10"/>
          </p:nvPr>
        </p:nvSpPr>
        <p:spPr>
          <a:xfrm>
            <a:off x="765951" y="6375679"/>
            <a:ext cx="1232457" cy="348462"/>
          </a:xfrm>
        </p:spPr>
        <p:txBody>
          <a:bodyPr/>
          <a:lstStyle/>
          <a:p>
            <a:fld id="{9334D819-9F07-4261-B09B-9E467E5D9002}" type="datetimeFigureOut">
              <a:rPr lang="en-US" dirty="0"/>
              <a:t>6/26/2024</a:t>
            </a:fld>
            <a:endParaRPr lang="en-US"/>
          </a:p>
        </p:txBody>
      </p:sp>
      <p:sp>
        <p:nvSpPr>
          <p:cNvPr id="6" name="Footer Placeholder 5"/>
          <p:cNvSpPr>
            <a:spLocks noGrp="1"/>
          </p:cNvSpPr>
          <p:nvPr>
            <p:ph type="ftr" sz="quarter" idx="11"/>
          </p:nvPr>
        </p:nvSpPr>
        <p:spPr>
          <a:xfrm>
            <a:off x="2103622" y="6375679"/>
            <a:ext cx="3482178" cy="345796"/>
          </a:xfrm>
        </p:spPr>
        <p:txBody>
          <a:bodyPr/>
          <a:lstStyle/>
          <a:p>
            <a:endParaRPr lang="en-US"/>
          </a:p>
        </p:txBody>
      </p:sp>
      <p:sp>
        <p:nvSpPr>
          <p:cNvPr id="7" name="Slide Number Placeholder 6"/>
          <p:cNvSpPr>
            <a:spLocks noGrp="1"/>
          </p:cNvSpPr>
          <p:nvPr>
            <p:ph type="sldNum" sz="quarter" idx="12"/>
          </p:nvPr>
        </p:nvSpPr>
        <p:spPr>
          <a:xfrm>
            <a:off x="5687569" y="6375679"/>
            <a:ext cx="1234441" cy="345796"/>
          </a:xfrm>
        </p:spPr>
        <p:txBody>
          <a:bodyPr/>
          <a:lstStyle/>
          <a:p>
            <a:fld id="{71766878-3199-4EAB-94E7-2D6D11070E14}"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6"/>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2"/>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9"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6/26/2024</a:t>
            </a:fld>
            <a:endParaRPr lang="en-US"/>
          </a:p>
        </p:txBody>
      </p:sp>
      <p:sp>
        <p:nvSpPr>
          <p:cNvPr id="5" name="Footer Placeholder 4"/>
          <p:cNvSpPr>
            <a:spLocks noGrp="1"/>
          </p:cNvSpPr>
          <p:nvPr>
            <p:ph type="ftr" sz="quarter" idx="3"/>
          </p:nvPr>
        </p:nvSpPr>
        <p:spPr>
          <a:xfrm>
            <a:off x="4038602"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1" y="0"/>
            <a:ext cx="885826"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5101" kern="1200" cap="all" spc="201" baseline="0">
          <a:solidFill>
            <a:schemeClr val="tx2"/>
          </a:solidFill>
          <a:latin typeface="+mj-lt"/>
          <a:ea typeface="+mj-ea"/>
          <a:cs typeface="+mj-cs"/>
        </a:defRPr>
      </a:lvl1pPr>
    </p:titleStyle>
    <p:bodyStyle>
      <a:lvl1pPr marL="228604" indent="-228604" algn="l" defTabSz="914411"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9" indent="-228604" algn="l" defTabSz="914411" rtl="0" eaLnBrk="1" latinLnBrk="0" hangingPunct="1">
        <a:lnSpc>
          <a:spcPct val="110000"/>
        </a:lnSpc>
        <a:spcBef>
          <a:spcPts val="700"/>
        </a:spcBef>
        <a:buClr>
          <a:schemeClr val="tx2"/>
        </a:buClr>
        <a:buFont typeface="Gill Sans MT" panose="020B0502020104020203" pitchFamily="34" charset="0"/>
        <a:buChar char="–"/>
        <a:defRPr sz="1801" kern="1200">
          <a:solidFill>
            <a:schemeClr val="tx1">
              <a:lumMod val="65000"/>
              <a:lumOff val="35000"/>
            </a:schemeClr>
          </a:solidFill>
          <a:latin typeface="+mn-lt"/>
          <a:ea typeface="+mn-ea"/>
          <a:cs typeface="+mn-cs"/>
        </a:defRPr>
      </a:lvl2pPr>
      <a:lvl3pPr marL="1143015" indent="-228604" algn="l" defTabSz="914411"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21" indent="-228604" algn="l" defTabSz="914411" rtl="0" eaLnBrk="1" latinLnBrk="0" hangingPunct="1">
        <a:lnSpc>
          <a:spcPct val="110000"/>
        </a:lnSpc>
        <a:spcBef>
          <a:spcPts val="700"/>
        </a:spcBef>
        <a:buClr>
          <a:schemeClr val="tx2"/>
        </a:buClr>
        <a:buFont typeface="Gill Sans MT" panose="020B0502020104020203" pitchFamily="34" charset="0"/>
        <a:buChar char="–"/>
        <a:defRPr sz="1401" kern="1200">
          <a:solidFill>
            <a:schemeClr val="tx1">
              <a:lumMod val="65000"/>
              <a:lumOff val="35000"/>
            </a:schemeClr>
          </a:solidFill>
          <a:latin typeface="+mn-lt"/>
          <a:ea typeface="+mn-ea"/>
          <a:cs typeface="+mn-cs"/>
        </a:defRPr>
      </a:lvl4pPr>
      <a:lvl5pPr marL="2057427" indent="-228604" algn="l" defTabSz="914411" rtl="0" eaLnBrk="1" latinLnBrk="0" hangingPunct="1">
        <a:lnSpc>
          <a:spcPct val="110000"/>
        </a:lnSpc>
        <a:spcBef>
          <a:spcPts val="700"/>
        </a:spcBef>
        <a:buClr>
          <a:schemeClr val="tx2"/>
        </a:buClr>
        <a:buFont typeface="Arial" panose="020B0604020202020204" pitchFamily="34" charset="0"/>
        <a:buChar char="•"/>
        <a:defRPr sz="1401" kern="1200">
          <a:solidFill>
            <a:schemeClr val="tx1">
              <a:lumMod val="65000"/>
              <a:lumOff val="35000"/>
            </a:schemeClr>
          </a:solidFill>
          <a:latin typeface="+mn-lt"/>
          <a:ea typeface="+mn-ea"/>
          <a:cs typeface="+mn-cs"/>
        </a:defRPr>
      </a:lvl5pPr>
      <a:lvl6pPr marL="2514632" indent="-228604" algn="l" defTabSz="914411" rtl="0" eaLnBrk="1" latinLnBrk="0" hangingPunct="1">
        <a:lnSpc>
          <a:spcPct val="110000"/>
        </a:lnSpc>
        <a:spcBef>
          <a:spcPts val="700"/>
        </a:spcBef>
        <a:buClr>
          <a:schemeClr val="tx2"/>
        </a:buClr>
        <a:buFont typeface="Gill Sans MT" panose="020B0502020104020203" pitchFamily="34" charset="0"/>
        <a:buChar char="–"/>
        <a:defRPr sz="1401" kern="1200">
          <a:solidFill>
            <a:schemeClr val="tx1">
              <a:lumMod val="65000"/>
              <a:lumOff val="35000"/>
            </a:schemeClr>
          </a:solidFill>
          <a:latin typeface="+mn-lt"/>
          <a:ea typeface="+mn-ea"/>
          <a:cs typeface="+mn-cs"/>
        </a:defRPr>
      </a:lvl6pPr>
      <a:lvl7pPr marL="2971838" indent="-228604" algn="l" defTabSz="914411" rtl="0" eaLnBrk="1" latinLnBrk="0" hangingPunct="1">
        <a:lnSpc>
          <a:spcPct val="110000"/>
        </a:lnSpc>
        <a:spcBef>
          <a:spcPts val="700"/>
        </a:spcBef>
        <a:buClr>
          <a:schemeClr val="tx2"/>
        </a:buClr>
        <a:buFont typeface="Arial" panose="020B0604020202020204" pitchFamily="34" charset="0"/>
        <a:buChar char="•"/>
        <a:defRPr sz="1401" kern="1200">
          <a:solidFill>
            <a:schemeClr val="tx1">
              <a:lumMod val="65000"/>
              <a:lumOff val="35000"/>
            </a:schemeClr>
          </a:solidFill>
          <a:latin typeface="+mn-lt"/>
          <a:ea typeface="+mn-ea"/>
          <a:cs typeface="+mn-cs"/>
        </a:defRPr>
      </a:lvl7pPr>
      <a:lvl8pPr marL="3429044" indent="-228604" algn="l" defTabSz="914411" rtl="0" eaLnBrk="1" latinLnBrk="0" hangingPunct="1">
        <a:lnSpc>
          <a:spcPct val="110000"/>
        </a:lnSpc>
        <a:spcBef>
          <a:spcPts val="700"/>
        </a:spcBef>
        <a:buClr>
          <a:schemeClr val="tx2"/>
        </a:buClr>
        <a:buFont typeface="Gill Sans MT" panose="020B0502020104020203" pitchFamily="34" charset="0"/>
        <a:buChar char="–"/>
        <a:defRPr sz="1401" kern="1200" baseline="0">
          <a:solidFill>
            <a:schemeClr val="tx1">
              <a:lumMod val="65000"/>
              <a:lumOff val="35000"/>
            </a:schemeClr>
          </a:solidFill>
          <a:latin typeface="+mn-lt"/>
          <a:ea typeface="+mn-ea"/>
          <a:cs typeface="+mn-cs"/>
        </a:defRPr>
      </a:lvl8pPr>
      <a:lvl9pPr marL="3886249" indent="-228604" algn="l" defTabSz="914411" rtl="0" eaLnBrk="1" latinLnBrk="0" hangingPunct="1">
        <a:lnSpc>
          <a:spcPct val="110000"/>
        </a:lnSpc>
        <a:spcBef>
          <a:spcPts val="700"/>
        </a:spcBef>
        <a:buClr>
          <a:schemeClr val="tx2"/>
        </a:buClr>
        <a:buFont typeface="Arial" panose="020B0604020202020204" pitchFamily="34" charset="0"/>
        <a:buChar char="•"/>
        <a:defRPr sz="1401" kern="1200" baseline="0">
          <a:solidFill>
            <a:schemeClr val="tx1">
              <a:lumMod val="65000"/>
              <a:lumOff val="35000"/>
            </a:schemeClr>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3" userDrawn="1">
          <p15:clr>
            <a:srgbClr val="F26B43"/>
          </p15:clr>
        </p15:guide>
        <p15:guide id="2" pos="7200" userDrawn="1">
          <p15:clr>
            <a:srgbClr val="F26B43"/>
          </p15:clr>
        </p15:guide>
        <p15:guide id="3" orient="horz" pos="4008" userDrawn="1">
          <p15:clr>
            <a:srgbClr val="F26B43"/>
          </p15:clr>
        </p15:guide>
        <p15:guide id="4" orient="horz" pos="1440" userDrawn="1">
          <p15:clr>
            <a:srgbClr val="F26B43"/>
          </p15:clr>
        </p15:guide>
        <p15:guide id="5" orient="horz" pos="3720" userDrawn="1">
          <p15:clr>
            <a:srgbClr val="F26B43"/>
          </p15:clr>
        </p15:guide>
        <p15:guide id="6"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sceolaschools.net/otech"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hyperlink" Target="https://www.osceolaschools.net/Page/8177"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23.png"/><Relationship Id="rId7" Type="http://schemas.openxmlformats.org/officeDocument/2006/relationships/image" Target="../media/image27.png"/><Relationship Id="rId12" Type="http://schemas.microsoft.com/office/2007/relationships/diagramDrawing" Target="../diagrams/drawing2.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diagramColors" Target="../diagrams/colors2.xml"/><Relationship Id="rId5" Type="http://schemas.openxmlformats.org/officeDocument/2006/relationships/image" Target="../media/image25.png"/><Relationship Id="rId10" Type="http://schemas.openxmlformats.org/officeDocument/2006/relationships/diagramQuickStyle" Target="../diagrams/quickStyle2.xml"/><Relationship Id="rId4" Type="http://schemas.openxmlformats.org/officeDocument/2006/relationships/image" Target="../media/image24.png"/><Relationship Id="rId9"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60439A44-261B-46C0-8CF0-C1EA0DA9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39061" y="2"/>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4A959FA6-5891-4F68-8E6A-80FF857CCA8D}"/>
              </a:ext>
            </a:extLst>
          </p:cNvPr>
          <p:cNvSpPr>
            <a:spLocks noGrp="1"/>
          </p:cNvSpPr>
          <p:nvPr>
            <p:ph type="ctrTitle"/>
          </p:nvPr>
        </p:nvSpPr>
        <p:spPr>
          <a:xfrm>
            <a:off x="5671908" y="-60301"/>
            <a:ext cx="6384870" cy="5676235"/>
          </a:xfrm>
        </p:spPr>
        <p:txBody>
          <a:bodyPr>
            <a:normAutofit/>
          </a:bodyPr>
          <a:lstStyle/>
          <a:p>
            <a:pPr algn="l"/>
            <a:r>
              <a:rPr lang="en-US" sz="7200"/>
              <a:t>Welcome</a:t>
            </a:r>
            <a:br>
              <a:rPr lang="en-US" sz="7200"/>
            </a:br>
            <a:r>
              <a:rPr lang="en-US" sz="7200"/>
              <a:t>patriots!</a:t>
            </a:r>
          </a:p>
        </p:txBody>
      </p:sp>
      <p:sp>
        <p:nvSpPr>
          <p:cNvPr id="3" name="Subtitle 2">
            <a:extLst>
              <a:ext uri="{FF2B5EF4-FFF2-40B4-BE49-F238E27FC236}">
                <a16:creationId xmlns:a16="http://schemas.microsoft.com/office/drawing/2014/main" id="{2CB95D8E-2DEB-4464-8376-90048D310017}"/>
              </a:ext>
            </a:extLst>
          </p:cNvPr>
          <p:cNvSpPr>
            <a:spLocks noGrp="1"/>
          </p:cNvSpPr>
          <p:nvPr>
            <p:ph type="subTitle" idx="1"/>
          </p:nvPr>
        </p:nvSpPr>
        <p:spPr>
          <a:xfrm>
            <a:off x="5671910" y="5149376"/>
            <a:ext cx="5875692" cy="1269712"/>
          </a:xfrm>
        </p:spPr>
        <p:txBody>
          <a:bodyPr>
            <a:normAutofit/>
          </a:bodyPr>
          <a:lstStyle/>
          <a:p>
            <a:pPr algn="l"/>
            <a:r>
              <a:rPr lang="en-US" sz="2400" dirty="0">
                <a:solidFill>
                  <a:schemeClr val="bg2"/>
                </a:solidFill>
              </a:rPr>
              <a:t>New patriot</a:t>
            </a:r>
          </a:p>
          <a:p>
            <a:pPr algn="l"/>
            <a:r>
              <a:rPr lang="en-US" sz="2400" dirty="0">
                <a:solidFill>
                  <a:schemeClr val="bg2"/>
                </a:solidFill>
              </a:rPr>
              <a:t>Summer Orientation</a:t>
            </a:r>
          </a:p>
        </p:txBody>
      </p:sp>
      <p:sp>
        <p:nvSpPr>
          <p:cNvPr id="27" name="Freeform 14">
            <a:extLst>
              <a:ext uri="{FF2B5EF4-FFF2-40B4-BE49-F238E27FC236}">
                <a16:creationId xmlns:a16="http://schemas.microsoft.com/office/drawing/2014/main" id="{C53C9684-61A3-4C3D-AA67-27CD3420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sp>
      <p:pic>
        <p:nvPicPr>
          <p:cNvPr id="5" name="Picture 4">
            <a:extLst>
              <a:ext uri="{FF2B5EF4-FFF2-40B4-BE49-F238E27FC236}">
                <a16:creationId xmlns:a16="http://schemas.microsoft.com/office/drawing/2014/main" id="{1F9D67C2-9E96-42F0-8478-0F5BB11B517B}"/>
              </a:ext>
            </a:extLst>
          </p:cNvPr>
          <p:cNvPicPr>
            <a:picLocks noChangeAspect="1"/>
          </p:cNvPicPr>
          <p:nvPr/>
        </p:nvPicPr>
        <p:blipFill>
          <a:blip r:embed="rId2"/>
          <a:stretch>
            <a:fillRect/>
          </a:stretch>
        </p:blipFill>
        <p:spPr>
          <a:xfrm>
            <a:off x="-40640" y="0"/>
            <a:ext cx="5363799" cy="6858000"/>
          </a:xfrm>
          <a:prstGeom prst="rect">
            <a:avLst/>
          </a:prstGeom>
        </p:spPr>
      </p:pic>
    </p:spTree>
    <p:extLst>
      <p:ext uri="{BB962C8B-B14F-4D97-AF65-F5344CB8AC3E}">
        <p14:creationId xmlns:p14="http://schemas.microsoft.com/office/powerpoint/2010/main" val="367588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5394-51B7-4536-80A0-350D2D6E80E5}"/>
              </a:ext>
            </a:extLst>
          </p:cNvPr>
          <p:cNvSpPr>
            <a:spLocks noGrp="1"/>
          </p:cNvSpPr>
          <p:nvPr>
            <p:ph type="title"/>
          </p:nvPr>
        </p:nvSpPr>
        <p:spPr>
          <a:xfrm>
            <a:off x="1251678" y="382385"/>
            <a:ext cx="10178322" cy="1492132"/>
          </a:xfrm>
        </p:spPr>
        <p:txBody>
          <a:bodyPr>
            <a:normAutofit/>
          </a:bodyPr>
          <a:lstStyle/>
          <a:p>
            <a:r>
              <a:rPr lang="en-US"/>
              <a:t>Career Dual-Enrollment</a:t>
            </a:r>
          </a:p>
        </p:txBody>
      </p:sp>
      <p:pic>
        <p:nvPicPr>
          <p:cNvPr id="5" name="Picture 5" descr="Icon&#10;&#10;Description automatically generated">
            <a:extLst>
              <a:ext uri="{FF2B5EF4-FFF2-40B4-BE49-F238E27FC236}">
                <a16:creationId xmlns:a16="http://schemas.microsoft.com/office/drawing/2014/main" id="{F6F0ED96-7199-AADF-C95C-3C380046A841}"/>
              </a:ext>
            </a:extLst>
          </p:cNvPr>
          <p:cNvPicPr>
            <a:picLocks noChangeAspect="1"/>
          </p:cNvPicPr>
          <p:nvPr/>
        </p:nvPicPr>
        <p:blipFill>
          <a:blip r:embed="rId2"/>
          <a:stretch>
            <a:fillRect/>
          </a:stretch>
        </p:blipFill>
        <p:spPr>
          <a:xfrm>
            <a:off x="1650806" y="2286001"/>
            <a:ext cx="2960017" cy="2960017"/>
          </a:xfrm>
          <a:prstGeom prst="rect">
            <a:avLst/>
          </a:prstGeom>
        </p:spPr>
      </p:pic>
      <p:sp>
        <p:nvSpPr>
          <p:cNvPr id="66" name="Content Placeholder 52">
            <a:extLst>
              <a:ext uri="{FF2B5EF4-FFF2-40B4-BE49-F238E27FC236}">
                <a16:creationId xmlns:a16="http://schemas.microsoft.com/office/drawing/2014/main" id="{F50D5A2B-A96E-7EBE-50BD-AEF751566AA9}"/>
              </a:ext>
            </a:extLst>
          </p:cNvPr>
          <p:cNvSpPr>
            <a:spLocks noGrp="1"/>
          </p:cNvSpPr>
          <p:nvPr>
            <p:ph idx="1"/>
          </p:nvPr>
        </p:nvSpPr>
        <p:spPr>
          <a:xfrm>
            <a:off x="5375804" y="2286001"/>
            <a:ext cx="6054195" cy="3593591"/>
          </a:xfrm>
        </p:spPr>
        <p:txBody>
          <a:bodyPr>
            <a:normAutofit/>
          </a:bodyPr>
          <a:lstStyle/>
          <a:p>
            <a:pPr marL="228600" indent="-228600">
              <a:lnSpc>
                <a:spcPct val="100000"/>
              </a:lnSpc>
            </a:pPr>
            <a:r>
              <a:rPr lang="en-US" sz="1800"/>
              <a:t>Career Certification Programs for FREE!!!</a:t>
            </a:r>
          </a:p>
          <a:p>
            <a:pPr marL="228600" indent="-228600">
              <a:lnSpc>
                <a:spcPct val="100000"/>
              </a:lnSpc>
            </a:pPr>
            <a:r>
              <a:rPr lang="en-US" sz="1800"/>
              <a:t>Considerations for Career Program Eligibility:</a:t>
            </a:r>
          </a:p>
          <a:p>
            <a:pPr marL="685805" lvl="1" indent="-228600">
              <a:lnSpc>
                <a:spcPct val="100000"/>
              </a:lnSpc>
            </a:pPr>
            <a:r>
              <a:rPr lang="en-US" sz="1600"/>
              <a:t>High GPA</a:t>
            </a:r>
          </a:p>
          <a:p>
            <a:pPr marL="685805" lvl="1" indent="-228600">
              <a:lnSpc>
                <a:spcPct val="100000"/>
              </a:lnSpc>
            </a:pPr>
            <a:r>
              <a:rPr lang="en-US" sz="1600"/>
              <a:t>Passing Graduation Test Requirements</a:t>
            </a:r>
          </a:p>
          <a:p>
            <a:pPr marL="685805" lvl="1" indent="-228600">
              <a:lnSpc>
                <a:spcPct val="100000"/>
              </a:lnSpc>
            </a:pPr>
            <a:r>
              <a:rPr lang="en-US" sz="1800"/>
              <a:t>Good Attendance</a:t>
            </a:r>
          </a:p>
          <a:p>
            <a:pPr marL="685805" lvl="1" indent="-228600">
              <a:lnSpc>
                <a:spcPct val="100000"/>
              </a:lnSpc>
            </a:pPr>
            <a:r>
              <a:rPr lang="en-US" sz="1800"/>
              <a:t>Discipline History</a:t>
            </a:r>
          </a:p>
          <a:p>
            <a:pPr marL="685805" lvl="1" indent="-228600">
              <a:lnSpc>
                <a:spcPct val="100000"/>
              </a:lnSpc>
            </a:pPr>
            <a:r>
              <a:rPr lang="en-US" sz="1800"/>
              <a:t>Current Status of Graduation Requirements</a:t>
            </a:r>
          </a:p>
          <a:p>
            <a:pPr marL="228600" indent="-228600">
              <a:lnSpc>
                <a:spcPct val="100000"/>
              </a:lnSpc>
            </a:pPr>
            <a:r>
              <a:rPr lang="en-US" sz="1999"/>
              <a:t>Career Program Selection Process: 10</a:t>
            </a:r>
            <a:r>
              <a:rPr lang="en-US" sz="1999" baseline="30000"/>
              <a:t>th</a:t>
            </a:r>
            <a:r>
              <a:rPr lang="en-US" sz="1999"/>
              <a:t> Grade Year</a:t>
            </a:r>
          </a:p>
          <a:p>
            <a:pPr marL="685805" lvl="1" indent="-228600">
              <a:lnSpc>
                <a:spcPct val="100000"/>
              </a:lnSpc>
            </a:pPr>
            <a:r>
              <a:rPr lang="en-US" sz="1600"/>
              <a:t>For Program Information:</a:t>
            </a:r>
          </a:p>
          <a:p>
            <a:pPr marL="457205" lvl="1" indent="0">
              <a:lnSpc>
                <a:spcPct val="100000"/>
              </a:lnSpc>
              <a:buNone/>
            </a:pPr>
            <a:r>
              <a:rPr lang="en-US" sz="1400">
                <a:hlinkClick r:id="rId3"/>
              </a:rPr>
              <a:t>Osceola Technical College (</a:t>
            </a:r>
            <a:r>
              <a:rPr lang="en-US" sz="1400" err="1">
                <a:hlinkClick r:id="rId3"/>
              </a:rPr>
              <a:t>oTECH</a:t>
            </a:r>
            <a:r>
              <a:rPr lang="en-US" sz="1400">
                <a:hlinkClick r:id="rId3"/>
              </a:rPr>
              <a:t>) / Homepage (osceolaschools.net)</a:t>
            </a:r>
            <a:endParaRPr lang="en-US" sz="1301"/>
          </a:p>
          <a:p>
            <a:pPr marL="685805" lvl="1" indent="-228600">
              <a:lnSpc>
                <a:spcPct val="100000"/>
              </a:lnSpc>
            </a:pPr>
            <a:endParaRPr lang="en-US" sz="1301"/>
          </a:p>
          <a:p>
            <a:endParaRPr lang="en-US"/>
          </a:p>
        </p:txBody>
      </p:sp>
    </p:spTree>
    <p:extLst>
      <p:ext uri="{BB962C8B-B14F-4D97-AF65-F5344CB8AC3E}">
        <p14:creationId xmlns:p14="http://schemas.microsoft.com/office/powerpoint/2010/main" val="234930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AFFC-9E37-4E4D-8563-08BDAD535751}"/>
              </a:ext>
            </a:extLst>
          </p:cNvPr>
          <p:cNvSpPr>
            <a:spLocks noGrp="1"/>
          </p:cNvSpPr>
          <p:nvPr>
            <p:ph type="title"/>
          </p:nvPr>
        </p:nvSpPr>
        <p:spPr>
          <a:xfrm>
            <a:off x="1251679" y="644525"/>
            <a:ext cx="3384329" cy="5408866"/>
          </a:xfrm>
        </p:spPr>
        <p:txBody>
          <a:bodyPr anchor="ctr">
            <a:normAutofit/>
          </a:bodyPr>
          <a:lstStyle/>
          <a:p>
            <a:r>
              <a:rPr lang="en-US" sz="4800"/>
              <a:t>Community Service Hours</a:t>
            </a:r>
          </a:p>
        </p:txBody>
      </p:sp>
      <p:graphicFrame>
        <p:nvGraphicFramePr>
          <p:cNvPr id="27" name="Content Placeholder 2">
            <a:extLst>
              <a:ext uri="{FF2B5EF4-FFF2-40B4-BE49-F238E27FC236}">
                <a16:creationId xmlns:a16="http://schemas.microsoft.com/office/drawing/2014/main" id="{86E97759-8842-AA59-51F8-53B4C3C2016D}"/>
              </a:ext>
            </a:extLst>
          </p:cNvPr>
          <p:cNvGraphicFramePr>
            <a:graphicFrameLocks noGrp="1"/>
          </p:cNvGraphicFramePr>
          <p:nvPr>
            <p:ph idx="1"/>
            <p:extLst>
              <p:ext uri="{D42A27DB-BD31-4B8C-83A1-F6EECF244321}">
                <p14:modId xmlns:p14="http://schemas.microsoft.com/office/powerpoint/2010/main" val="1674700964"/>
              </p:ext>
            </p:extLst>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852913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451E-8AF0-4F5F-8112-38C0F9E45EAB}"/>
              </a:ext>
            </a:extLst>
          </p:cNvPr>
          <p:cNvSpPr>
            <a:spLocks noGrp="1"/>
          </p:cNvSpPr>
          <p:nvPr>
            <p:ph type="title"/>
          </p:nvPr>
        </p:nvSpPr>
        <p:spPr>
          <a:xfrm>
            <a:off x="7808259" y="457200"/>
            <a:ext cx="4195482" cy="1196671"/>
          </a:xfrm>
        </p:spPr>
        <p:txBody>
          <a:bodyPr>
            <a:normAutofit/>
          </a:bodyPr>
          <a:lstStyle/>
          <a:p>
            <a:r>
              <a:rPr lang="en-US" sz="1800"/>
              <a:t>Community Service Opportunities </a:t>
            </a:r>
            <a:br>
              <a:rPr lang="en-US" sz="1800"/>
            </a:br>
            <a:r>
              <a:rPr lang="en-US" sz="1800"/>
              <a:t>(</a:t>
            </a:r>
            <a:r>
              <a:rPr lang="en-US" sz="1400"/>
              <a:t>some examples</a:t>
            </a:r>
            <a:r>
              <a:rPr lang="en-US" sz="1800"/>
              <a:t>)</a:t>
            </a:r>
          </a:p>
        </p:txBody>
      </p:sp>
      <p:sp>
        <p:nvSpPr>
          <p:cNvPr id="3" name="Content Placeholder 2">
            <a:extLst>
              <a:ext uri="{FF2B5EF4-FFF2-40B4-BE49-F238E27FC236}">
                <a16:creationId xmlns:a16="http://schemas.microsoft.com/office/drawing/2014/main" id="{88003063-AB49-4E4F-A1C3-9DF8CB963624}"/>
              </a:ext>
            </a:extLst>
          </p:cNvPr>
          <p:cNvSpPr>
            <a:spLocks noGrp="1"/>
          </p:cNvSpPr>
          <p:nvPr>
            <p:ph idx="1"/>
          </p:nvPr>
        </p:nvSpPr>
        <p:spPr>
          <a:xfrm>
            <a:off x="765050" y="313765"/>
            <a:ext cx="6343961" cy="6275294"/>
          </a:xfrm>
        </p:spPr>
        <p:txBody>
          <a:bodyPr>
            <a:normAutofit/>
          </a:bodyPr>
          <a:lstStyle/>
          <a:p>
            <a:pPr marL="0" indent="0" algn="ctr">
              <a:lnSpc>
                <a:spcPct val="100000"/>
              </a:lnSpc>
              <a:buNone/>
            </a:pPr>
            <a:r>
              <a:rPr lang="en-US" sz="2800" b="1"/>
              <a:t>Community Service for</a:t>
            </a:r>
          </a:p>
          <a:p>
            <a:pPr marL="0" indent="0">
              <a:lnSpc>
                <a:spcPct val="100000"/>
              </a:lnSpc>
              <a:buNone/>
            </a:pPr>
            <a:r>
              <a:rPr lang="en-US" sz="2800" b="1"/>
              <a:t>Florida Bright Futures Scholarship</a:t>
            </a:r>
          </a:p>
          <a:p>
            <a:pPr marL="0" indent="0">
              <a:lnSpc>
                <a:spcPct val="100000"/>
              </a:lnSpc>
              <a:buNone/>
            </a:pPr>
            <a:endParaRPr lang="en-US" sz="2800" b="1"/>
          </a:p>
          <a:p>
            <a:pPr algn="l"/>
            <a:r>
              <a:rPr lang="en-US" sz="1300" b="1" i="0" u="sng">
                <a:solidFill>
                  <a:srgbClr val="333333"/>
                </a:solidFill>
                <a:effectLst/>
                <a:latin typeface="Gill Sans MT" panose="020B0502020104020203" pitchFamily="34" charset="0"/>
              </a:rPr>
              <a:t>COMMUNITY SERVICE</a:t>
            </a:r>
            <a:r>
              <a:rPr lang="en-US" sz="1300" b="0" i="0">
                <a:solidFill>
                  <a:srgbClr val="333333"/>
                </a:solidFill>
                <a:effectLst/>
                <a:latin typeface="Gill Sans MT" panose="020B0502020104020203" pitchFamily="34" charset="0"/>
              </a:rPr>
              <a:t> is defined as identifying a social issue in the community. This requires students to look beyond themselves and reach out to an issue faced by our society today (i.e. poverty, abuse, elderly rights, etc.). These hours will meet the requirement for the Bright Futures scholarships.</a:t>
            </a:r>
            <a:endParaRPr lang="en-US" sz="2800" b="1">
              <a:latin typeface="Gill Sans MT" panose="020B0502020104020203" pitchFamily="34" charset="0"/>
            </a:endParaRPr>
          </a:p>
          <a:p>
            <a:pPr marL="0" indent="0">
              <a:buNone/>
            </a:pPr>
            <a:r>
              <a:rPr lang="en-US" sz="1600" b="0" i="0">
                <a:solidFill>
                  <a:srgbClr val="333333"/>
                </a:solidFill>
                <a:effectLst/>
                <a:latin typeface="Gill Sans MT" panose="020B0502020104020203" pitchFamily="34" charset="0"/>
              </a:rPr>
              <a:t>	</a:t>
            </a:r>
            <a:endParaRPr lang="en-US" sz="2800" b="1"/>
          </a:p>
          <a:p>
            <a:pPr marL="0" indent="0">
              <a:lnSpc>
                <a:spcPct val="100000"/>
              </a:lnSpc>
              <a:buNone/>
            </a:pPr>
            <a:endParaRPr lang="en-US" sz="2800" b="1"/>
          </a:p>
        </p:txBody>
      </p:sp>
      <p:sp>
        <p:nvSpPr>
          <p:cNvPr id="4" name="Text Placeholder 3">
            <a:extLst>
              <a:ext uri="{FF2B5EF4-FFF2-40B4-BE49-F238E27FC236}">
                <a16:creationId xmlns:a16="http://schemas.microsoft.com/office/drawing/2014/main" id="{C0E2B7BE-ADCE-4355-AD1D-3CA41202ADF9}"/>
              </a:ext>
            </a:extLst>
          </p:cNvPr>
          <p:cNvSpPr>
            <a:spLocks noGrp="1"/>
          </p:cNvSpPr>
          <p:nvPr>
            <p:ph type="body" sz="half" idx="2"/>
          </p:nvPr>
        </p:nvSpPr>
        <p:spPr>
          <a:xfrm>
            <a:off x="8337885" y="1741335"/>
            <a:ext cx="3092116" cy="4516029"/>
          </a:xfrm>
        </p:spPr>
        <p:txBody>
          <a:bodyPr/>
          <a:lstStyle/>
          <a:p>
            <a:r>
              <a:rPr lang="en-US"/>
              <a:t>Goodwill Industries</a:t>
            </a:r>
          </a:p>
          <a:p>
            <a:r>
              <a:rPr lang="en-US"/>
              <a:t>Habitat for Humanity</a:t>
            </a:r>
          </a:p>
          <a:p>
            <a:r>
              <a:rPr lang="en-US"/>
              <a:t>Humane Society</a:t>
            </a:r>
          </a:p>
          <a:p>
            <a:r>
              <a:rPr lang="en-US"/>
              <a:t>Make a Wish Foundation</a:t>
            </a:r>
          </a:p>
          <a:p>
            <a:r>
              <a:rPr lang="en-US"/>
              <a:t>March of Dimes</a:t>
            </a:r>
          </a:p>
          <a:p>
            <a:r>
              <a:rPr lang="en-US"/>
              <a:t>Gift for Teaching</a:t>
            </a:r>
          </a:p>
          <a:p>
            <a:r>
              <a:rPr lang="en-US"/>
              <a:t>Give Kids the World</a:t>
            </a:r>
          </a:p>
          <a:p>
            <a:r>
              <a:rPr lang="en-US"/>
              <a:t>Elementary &amp; Middle Schools</a:t>
            </a:r>
          </a:p>
          <a:p>
            <a:r>
              <a:rPr lang="en-US"/>
              <a:t>Big Brother/Sister</a:t>
            </a:r>
          </a:p>
          <a:p>
            <a:r>
              <a:rPr lang="en-US"/>
              <a:t>American Red Cross</a:t>
            </a:r>
          </a:p>
          <a:p>
            <a:endParaRPr lang="en-US"/>
          </a:p>
        </p:txBody>
      </p:sp>
      <p:sp>
        <p:nvSpPr>
          <p:cNvPr id="8" name="TextBox 7">
            <a:extLst>
              <a:ext uri="{FF2B5EF4-FFF2-40B4-BE49-F238E27FC236}">
                <a16:creationId xmlns:a16="http://schemas.microsoft.com/office/drawing/2014/main" id="{6C5B11B1-3427-4AC5-BDAF-17BA762E2A1F}"/>
              </a:ext>
            </a:extLst>
          </p:cNvPr>
          <p:cNvSpPr txBox="1"/>
          <p:nvPr/>
        </p:nvSpPr>
        <p:spPr>
          <a:xfrm>
            <a:off x="1535331" y="3105536"/>
            <a:ext cx="4803391" cy="1246495"/>
          </a:xfrm>
          <a:prstGeom prst="rect">
            <a:avLst/>
          </a:prstGeom>
          <a:noFill/>
          <a:ln>
            <a:solidFill>
              <a:schemeClr val="accent2">
                <a:lumMod val="60000"/>
                <a:lumOff val="40000"/>
              </a:schemeClr>
            </a:solidFill>
          </a:ln>
        </p:spPr>
        <p:txBody>
          <a:bodyPr wrap="square">
            <a:spAutoFit/>
          </a:bodyPr>
          <a:lstStyle/>
          <a:p>
            <a:pPr marL="285750" indent="-285750">
              <a:buFont typeface="Arial" panose="020B0604020202020204" pitchFamily="34" charset="0"/>
              <a:buChar char="•"/>
            </a:pPr>
            <a:r>
              <a:rPr lang="en-US" sz="1600">
                <a:solidFill>
                  <a:srgbClr val="333333"/>
                </a:solidFill>
                <a:latin typeface="Gill Sans MT" panose="020B0502020104020203" pitchFamily="34" charset="0"/>
              </a:rPr>
              <a:t>F</a:t>
            </a:r>
            <a:r>
              <a:rPr lang="en-US" sz="1600" b="0" i="0">
                <a:solidFill>
                  <a:srgbClr val="333333"/>
                </a:solidFill>
                <a:effectLst/>
                <a:latin typeface="Gill Sans MT" panose="020B0502020104020203" pitchFamily="34" charset="0"/>
              </a:rPr>
              <a:t>lorida Academic Scholarship – 100 hours</a:t>
            </a:r>
          </a:p>
          <a:p>
            <a:pPr marL="285750" indent="-285750">
              <a:buFont typeface="Arial" panose="020B0604020202020204" pitchFamily="34" charset="0"/>
              <a:buChar char="•"/>
            </a:pPr>
            <a:r>
              <a:rPr lang="en-US" sz="1600" b="0" i="0">
                <a:solidFill>
                  <a:srgbClr val="333333"/>
                </a:solidFill>
                <a:effectLst/>
                <a:latin typeface="Gill Sans MT" panose="020B0502020104020203" pitchFamily="34" charset="0"/>
              </a:rPr>
              <a:t>Florida Medallion Scholarship – 75 hours</a:t>
            </a:r>
          </a:p>
          <a:p>
            <a:pPr marL="285750" indent="-285750">
              <a:buFont typeface="Arial" panose="020B0604020202020204" pitchFamily="34" charset="0"/>
              <a:buChar char="•"/>
            </a:pPr>
            <a:r>
              <a:rPr lang="en-US" sz="1600" b="0" i="0">
                <a:solidFill>
                  <a:srgbClr val="333333"/>
                </a:solidFill>
                <a:effectLst/>
                <a:latin typeface="Gill Sans MT" panose="020B0502020104020203" pitchFamily="34" charset="0"/>
              </a:rPr>
              <a:t>Florida Gold Seal Vocational Scholarship – 30 hours</a:t>
            </a:r>
          </a:p>
          <a:p>
            <a:pPr marL="285750" indent="-285750">
              <a:buFont typeface="Arial" panose="020B0604020202020204" pitchFamily="34" charset="0"/>
              <a:buChar char="•"/>
            </a:pPr>
            <a:r>
              <a:rPr lang="en-US" sz="1600" b="0" i="0">
                <a:solidFill>
                  <a:srgbClr val="333333"/>
                </a:solidFill>
                <a:effectLst/>
                <a:latin typeface="Gill Sans MT" panose="020B0502020104020203" pitchFamily="34" charset="0"/>
              </a:rPr>
              <a:t>Florida Gold Seal CAPE Scholarship – 30 hours</a:t>
            </a:r>
          </a:p>
          <a:p>
            <a:pPr marL="0" indent="0" algn="l">
              <a:buNone/>
            </a:pPr>
            <a:endParaRPr lang="en-US" sz="1100" b="0" i="0">
              <a:solidFill>
                <a:srgbClr val="333333"/>
              </a:solidFill>
              <a:effectLst/>
              <a:latin typeface="Lora" pitchFamily="2" charset="0"/>
            </a:endParaRPr>
          </a:p>
        </p:txBody>
      </p:sp>
      <p:sp>
        <p:nvSpPr>
          <p:cNvPr id="12" name="TextBox 11">
            <a:extLst>
              <a:ext uri="{FF2B5EF4-FFF2-40B4-BE49-F238E27FC236}">
                <a16:creationId xmlns:a16="http://schemas.microsoft.com/office/drawing/2014/main" id="{0AE46EC3-754E-4391-AF55-06E71254FC40}"/>
              </a:ext>
            </a:extLst>
          </p:cNvPr>
          <p:cNvSpPr txBox="1"/>
          <p:nvPr/>
        </p:nvSpPr>
        <p:spPr>
          <a:xfrm>
            <a:off x="986118" y="5117986"/>
            <a:ext cx="6122893" cy="461665"/>
          </a:xfrm>
          <a:prstGeom prst="rect">
            <a:avLst/>
          </a:prstGeom>
          <a:noFill/>
          <a:ln>
            <a:solidFill>
              <a:schemeClr val="accent2">
                <a:lumMod val="60000"/>
                <a:lumOff val="40000"/>
              </a:schemeClr>
            </a:solidFill>
          </a:ln>
        </p:spPr>
        <p:txBody>
          <a:bodyPr wrap="square">
            <a:spAutoFit/>
          </a:bodyPr>
          <a:lstStyle/>
          <a:p>
            <a:pPr marL="0" indent="0" algn="l">
              <a:buNone/>
            </a:pPr>
            <a:r>
              <a:rPr lang="en-US" sz="1200">
                <a:solidFill>
                  <a:srgbClr val="333333"/>
                </a:solidFill>
                <a:latin typeface="Gill Sans MT" panose="020B0502020104020203" pitchFamily="34" charset="0"/>
              </a:rPr>
              <a:t>See your School Counselor for a community service proposal or visit our school website at </a:t>
            </a:r>
            <a:r>
              <a:rPr lang="en-US" sz="1200">
                <a:solidFill>
                  <a:srgbClr val="333333"/>
                </a:solidFill>
                <a:latin typeface="Gill Sans MT" panose="020B0502020104020203" pitchFamily="34" charset="0"/>
                <a:hlinkClick r:id="rId2"/>
              </a:rPr>
              <a:t>https://www.osceolaschools.net/Page/8177</a:t>
            </a:r>
            <a:endParaRPr lang="en-US" sz="1200">
              <a:solidFill>
                <a:srgbClr val="333333"/>
              </a:solidFill>
              <a:latin typeface="Gill Sans MT" panose="020B0502020104020203" pitchFamily="34" charset="0"/>
            </a:endParaRPr>
          </a:p>
        </p:txBody>
      </p:sp>
    </p:spTree>
    <p:extLst>
      <p:ext uri="{BB962C8B-B14F-4D97-AF65-F5344CB8AC3E}">
        <p14:creationId xmlns:p14="http://schemas.microsoft.com/office/powerpoint/2010/main" val="153780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A10B-1200-28F3-3068-78E4A4D54CB2}"/>
              </a:ext>
            </a:extLst>
          </p:cNvPr>
          <p:cNvSpPr>
            <a:spLocks noGrp="1"/>
          </p:cNvSpPr>
          <p:nvPr>
            <p:ph type="title"/>
          </p:nvPr>
        </p:nvSpPr>
        <p:spPr/>
        <p:txBody>
          <a:bodyPr/>
          <a:lstStyle/>
          <a:p>
            <a:r>
              <a:rPr lang="en-US" sz="5100"/>
              <a:t>How to read your schedule in focus</a:t>
            </a:r>
            <a:endParaRPr lang="en-US"/>
          </a:p>
        </p:txBody>
      </p:sp>
      <p:sp>
        <p:nvSpPr>
          <p:cNvPr id="5" name="Content Placeholder 4">
            <a:extLst>
              <a:ext uri="{FF2B5EF4-FFF2-40B4-BE49-F238E27FC236}">
                <a16:creationId xmlns:a16="http://schemas.microsoft.com/office/drawing/2014/main" id="{4EFF5F29-B866-254B-8C95-C3DBDD7E80E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5952C36-8FDF-A0D7-29F7-E4816C4160FA}"/>
              </a:ext>
            </a:extLst>
          </p:cNvPr>
          <p:cNvPicPr>
            <a:picLocks noChangeAspect="1"/>
          </p:cNvPicPr>
          <p:nvPr/>
        </p:nvPicPr>
        <p:blipFill>
          <a:blip r:embed="rId2"/>
          <a:stretch>
            <a:fillRect/>
          </a:stretch>
        </p:blipFill>
        <p:spPr>
          <a:xfrm>
            <a:off x="989045" y="1874518"/>
            <a:ext cx="10837042" cy="4274355"/>
          </a:xfrm>
          <a:prstGeom prst="rect">
            <a:avLst/>
          </a:prstGeom>
        </p:spPr>
      </p:pic>
    </p:spTree>
    <p:extLst>
      <p:ext uri="{BB962C8B-B14F-4D97-AF65-F5344CB8AC3E}">
        <p14:creationId xmlns:p14="http://schemas.microsoft.com/office/powerpoint/2010/main" val="3377615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89E56802-02C4-406A-B493-BAD3ECAED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2" name="Rectangle 11">
            <a:extLst>
              <a:ext uri="{FF2B5EF4-FFF2-40B4-BE49-F238E27FC236}">
                <a16:creationId xmlns:a16="http://schemas.microsoft.com/office/drawing/2014/main" id="{6B3C8B67-A511-4365-BCFF-14A0D0905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EC03388-C006-4877-82B8-D24316559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493A3AD2-80E2-7052-6FE6-435E6F8C6900}"/>
              </a:ext>
            </a:extLst>
          </p:cNvPr>
          <p:cNvPicPr>
            <a:picLocks noChangeAspect="1"/>
          </p:cNvPicPr>
          <p:nvPr/>
        </p:nvPicPr>
        <p:blipFill rotWithShape="1">
          <a:blip r:embed="rId2"/>
          <a:srcRect l="13921" t="2573" r="34412" b="-2941"/>
          <a:stretch/>
        </p:blipFill>
        <p:spPr>
          <a:xfrm>
            <a:off x="5719402" y="3504142"/>
            <a:ext cx="6477714" cy="3366156"/>
          </a:xfrm>
          <a:custGeom>
            <a:avLst/>
            <a:gdLst/>
            <a:ahLst/>
            <a:cxnLst/>
            <a:rect l="l" t="t" r="r" b="b"/>
            <a:pathLst>
              <a:path w="6472598" h="3353858">
                <a:moveTo>
                  <a:pt x="4081" y="0"/>
                </a:moveTo>
                <a:lnTo>
                  <a:pt x="6472598" y="0"/>
                </a:lnTo>
                <a:lnTo>
                  <a:pt x="6472598" y="3353858"/>
                </a:lnTo>
                <a:lnTo>
                  <a:pt x="179388" y="3353858"/>
                </a:lnTo>
                <a:lnTo>
                  <a:pt x="174625" y="3287183"/>
                </a:lnTo>
                <a:lnTo>
                  <a:pt x="166688" y="3231620"/>
                </a:lnTo>
                <a:lnTo>
                  <a:pt x="157163" y="3179233"/>
                </a:lnTo>
                <a:lnTo>
                  <a:pt x="141288" y="3136370"/>
                </a:lnTo>
                <a:lnTo>
                  <a:pt x="125414" y="3093508"/>
                </a:lnTo>
                <a:lnTo>
                  <a:pt x="106363" y="3056995"/>
                </a:lnTo>
                <a:lnTo>
                  <a:pt x="87313" y="3018895"/>
                </a:lnTo>
                <a:lnTo>
                  <a:pt x="69850" y="2983970"/>
                </a:lnTo>
                <a:lnTo>
                  <a:pt x="52388" y="2944283"/>
                </a:lnTo>
                <a:lnTo>
                  <a:pt x="36513" y="2903008"/>
                </a:lnTo>
                <a:lnTo>
                  <a:pt x="22225" y="2856970"/>
                </a:lnTo>
                <a:lnTo>
                  <a:pt x="11113" y="2807758"/>
                </a:lnTo>
                <a:lnTo>
                  <a:pt x="3176" y="2747433"/>
                </a:lnTo>
                <a:lnTo>
                  <a:pt x="0" y="2679170"/>
                </a:lnTo>
                <a:lnTo>
                  <a:pt x="3176" y="2609320"/>
                </a:lnTo>
                <a:lnTo>
                  <a:pt x="11113" y="2552170"/>
                </a:lnTo>
                <a:lnTo>
                  <a:pt x="22225" y="2499783"/>
                </a:lnTo>
                <a:lnTo>
                  <a:pt x="36513" y="2452158"/>
                </a:lnTo>
                <a:lnTo>
                  <a:pt x="52388" y="2410883"/>
                </a:lnTo>
                <a:lnTo>
                  <a:pt x="71438" y="2372783"/>
                </a:lnTo>
                <a:lnTo>
                  <a:pt x="90488" y="2336270"/>
                </a:lnTo>
                <a:lnTo>
                  <a:pt x="109538" y="2298170"/>
                </a:lnTo>
                <a:lnTo>
                  <a:pt x="127001" y="2258483"/>
                </a:lnTo>
                <a:lnTo>
                  <a:pt x="144464" y="2217208"/>
                </a:lnTo>
                <a:lnTo>
                  <a:pt x="158750" y="2171170"/>
                </a:lnTo>
                <a:lnTo>
                  <a:pt x="168275" y="2118783"/>
                </a:lnTo>
                <a:lnTo>
                  <a:pt x="177800" y="2058458"/>
                </a:lnTo>
                <a:lnTo>
                  <a:pt x="179388" y="1990195"/>
                </a:lnTo>
                <a:lnTo>
                  <a:pt x="177800" y="1921933"/>
                </a:lnTo>
                <a:lnTo>
                  <a:pt x="168275" y="1861608"/>
                </a:lnTo>
                <a:lnTo>
                  <a:pt x="158750" y="1809220"/>
                </a:lnTo>
                <a:lnTo>
                  <a:pt x="144464" y="1764770"/>
                </a:lnTo>
                <a:lnTo>
                  <a:pt x="127001" y="1721908"/>
                </a:lnTo>
                <a:lnTo>
                  <a:pt x="109538" y="1682220"/>
                </a:lnTo>
                <a:lnTo>
                  <a:pt x="90488" y="1645708"/>
                </a:lnTo>
                <a:lnTo>
                  <a:pt x="71438" y="1610783"/>
                </a:lnTo>
                <a:lnTo>
                  <a:pt x="52388" y="1571095"/>
                </a:lnTo>
                <a:lnTo>
                  <a:pt x="36513" y="1529820"/>
                </a:lnTo>
                <a:lnTo>
                  <a:pt x="22225" y="1483783"/>
                </a:lnTo>
                <a:lnTo>
                  <a:pt x="11113" y="1431395"/>
                </a:lnTo>
                <a:lnTo>
                  <a:pt x="3176" y="1371070"/>
                </a:lnTo>
                <a:lnTo>
                  <a:pt x="0" y="1302808"/>
                </a:lnTo>
                <a:lnTo>
                  <a:pt x="3176" y="1234545"/>
                </a:lnTo>
                <a:lnTo>
                  <a:pt x="11113" y="1174220"/>
                </a:lnTo>
                <a:lnTo>
                  <a:pt x="22225" y="1121833"/>
                </a:lnTo>
                <a:lnTo>
                  <a:pt x="36513" y="1075795"/>
                </a:lnTo>
                <a:lnTo>
                  <a:pt x="52388" y="1032933"/>
                </a:lnTo>
                <a:lnTo>
                  <a:pt x="71438" y="994833"/>
                </a:lnTo>
                <a:lnTo>
                  <a:pt x="109538" y="920220"/>
                </a:lnTo>
                <a:lnTo>
                  <a:pt x="127001" y="882120"/>
                </a:lnTo>
                <a:lnTo>
                  <a:pt x="144464" y="839258"/>
                </a:lnTo>
                <a:lnTo>
                  <a:pt x="158750" y="793220"/>
                </a:lnTo>
                <a:lnTo>
                  <a:pt x="168275" y="740833"/>
                </a:lnTo>
                <a:lnTo>
                  <a:pt x="177800" y="682095"/>
                </a:lnTo>
                <a:lnTo>
                  <a:pt x="179388" y="612245"/>
                </a:lnTo>
                <a:lnTo>
                  <a:pt x="177800" y="543983"/>
                </a:lnTo>
                <a:lnTo>
                  <a:pt x="168275" y="483658"/>
                </a:lnTo>
                <a:lnTo>
                  <a:pt x="158750" y="431270"/>
                </a:lnTo>
                <a:lnTo>
                  <a:pt x="144464" y="386820"/>
                </a:lnTo>
                <a:lnTo>
                  <a:pt x="127001" y="343958"/>
                </a:lnTo>
                <a:lnTo>
                  <a:pt x="109538" y="307445"/>
                </a:lnTo>
                <a:lnTo>
                  <a:pt x="71438" y="232833"/>
                </a:lnTo>
                <a:lnTo>
                  <a:pt x="52388" y="193145"/>
                </a:lnTo>
                <a:lnTo>
                  <a:pt x="36513" y="151870"/>
                </a:lnTo>
                <a:lnTo>
                  <a:pt x="22225" y="105833"/>
                </a:lnTo>
                <a:lnTo>
                  <a:pt x="11113" y="53445"/>
                </a:lnTo>
                <a:close/>
              </a:path>
            </a:pathLst>
          </a:custGeom>
        </p:spPr>
      </p:pic>
      <p:sp useBgFill="1">
        <p:nvSpPr>
          <p:cNvPr id="16" name="Freeform: Shape 15">
            <a:extLst>
              <a:ext uri="{FF2B5EF4-FFF2-40B4-BE49-F238E27FC236}">
                <a16:creationId xmlns:a16="http://schemas.microsoft.com/office/drawing/2014/main" id="{986F59B9-7AC9-46B1-B8E4-AE7EEDD92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794199" cy="6858000"/>
          </a:xfrm>
          <a:custGeom>
            <a:avLst/>
            <a:gdLst>
              <a:gd name="connsiteX0" fmla="*/ 0 w 5794199"/>
              <a:gd name="connsiteY0" fmla="*/ 0 h 6858000"/>
              <a:gd name="connsiteX1" fmla="*/ 5794199 w 5794199"/>
              <a:gd name="connsiteY1" fmla="*/ 0 h 6858000"/>
              <a:gd name="connsiteX2" fmla="*/ 5794199 w 5794199"/>
              <a:gd name="connsiteY2" fmla="*/ 6858000 h 6858000"/>
              <a:gd name="connsiteX3" fmla="*/ 0 w 5794199"/>
              <a:gd name="connsiteY3" fmla="*/ 6858000 h 6858000"/>
              <a:gd name="connsiteX4" fmla="*/ 4763 w 5794199"/>
              <a:gd name="connsiteY4" fmla="*/ 6791325 h 6858000"/>
              <a:gd name="connsiteX5" fmla="*/ 12700 w 5794199"/>
              <a:gd name="connsiteY5" fmla="*/ 6735762 h 6858000"/>
              <a:gd name="connsiteX6" fmla="*/ 22225 w 5794199"/>
              <a:gd name="connsiteY6" fmla="*/ 6683375 h 6858000"/>
              <a:gd name="connsiteX7" fmla="*/ 38100 w 5794199"/>
              <a:gd name="connsiteY7" fmla="*/ 6640512 h 6858000"/>
              <a:gd name="connsiteX8" fmla="*/ 53975 w 5794199"/>
              <a:gd name="connsiteY8" fmla="*/ 6597650 h 6858000"/>
              <a:gd name="connsiteX9" fmla="*/ 73025 w 5794199"/>
              <a:gd name="connsiteY9" fmla="*/ 6561137 h 6858000"/>
              <a:gd name="connsiteX10" fmla="*/ 92075 w 5794199"/>
              <a:gd name="connsiteY10" fmla="*/ 6523037 h 6858000"/>
              <a:gd name="connsiteX11" fmla="*/ 109538 w 5794199"/>
              <a:gd name="connsiteY11" fmla="*/ 6488112 h 6858000"/>
              <a:gd name="connsiteX12" fmla="*/ 127000 w 5794199"/>
              <a:gd name="connsiteY12" fmla="*/ 6448425 h 6858000"/>
              <a:gd name="connsiteX13" fmla="*/ 142875 w 5794199"/>
              <a:gd name="connsiteY13" fmla="*/ 6407150 h 6858000"/>
              <a:gd name="connsiteX14" fmla="*/ 157163 w 5794199"/>
              <a:gd name="connsiteY14" fmla="*/ 6361112 h 6858000"/>
              <a:gd name="connsiteX15" fmla="*/ 168275 w 5794199"/>
              <a:gd name="connsiteY15" fmla="*/ 6311900 h 6858000"/>
              <a:gd name="connsiteX16" fmla="*/ 176213 w 5794199"/>
              <a:gd name="connsiteY16" fmla="*/ 6251575 h 6858000"/>
              <a:gd name="connsiteX17" fmla="*/ 179388 w 5794199"/>
              <a:gd name="connsiteY17" fmla="*/ 6183312 h 6858000"/>
              <a:gd name="connsiteX18" fmla="*/ 176213 w 5794199"/>
              <a:gd name="connsiteY18" fmla="*/ 6113462 h 6858000"/>
              <a:gd name="connsiteX19" fmla="*/ 168275 w 5794199"/>
              <a:gd name="connsiteY19" fmla="*/ 6056312 h 6858000"/>
              <a:gd name="connsiteX20" fmla="*/ 157163 w 5794199"/>
              <a:gd name="connsiteY20" fmla="*/ 6003925 h 6858000"/>
              <a:gd name="connsiteX21" fmla="*/ 142875 w 5794199"/>
              <a:gd name="connsiteY21" fmla="*/ 5956300 h 6858000"/>
              <a:gd name="connsiteX22" fmla="*/ 127000 w 5794199"/>
              <a:gd name="connsiteY22" fmla="*/ 5915025 h 6858000"/>
              <a:gd name="connsiteX23" fmla="*/ 107950 w 5794199"/>
              <a:gd name="connsiteY23" fmla="*/ 5876925 h 6858000"/>
              <a:gd name="connsiteX24" fmla="*/ 88900 w 5794199"/>
              <a:gd name="connsiteY24" fmla="*/ 5840412 h 6858000"/>
              <a:gd name="connsiteX25" fmla="*/ 69850 w 5794199"/>
              <a:gd name="connsiteY25" fmla="*/ 5802312 h 6858000"/>
              <a:gd name="connsiteX26" fmla="*/ 52388 w 5794199"/>
              <a:gd name="connsiteY26" fmla="*/ 5762625 h 6858000"/>
              <a:gd name="connsiteX27" fmla="*/ 34925 w 5794199"/>
              <a:gd name="connsiteY27" fmla="*/ 5721350 h 6858000"/>
              <a:gd name="connsiteX28" fmla="*/ 20638 w 5794199"/>
              <a:gd name="connsiteY28" fmla="*/ 5675312 h 6858000"/>
              <a:gd name="connsiteX29" fmla="*/ 11113 w 5794199"/>
              <a:gd name="connsiteY29" fmla="*/ 5622925 h 6858000"/>
              <a:gd name="connsiteX30" fmla="*/ 1588 w 5794199"/>
              <a:gd name="connsiteY30" fmla="*/ 5562600 h 6858000"/>
              <a:gd name="connsiteX31" fmla="*/ 0 w 5794199"/>
              <a:gd name="connsiteY31" fmla="*/ 5494337 h 6858000"/>
              <a:gd name="connsiteX32" fmla="*/ 1588 w 5794199"/>
              <a:gd name="connsiteY32" fmla="*/ 5426075 h 6858000"/>
              <a:gd name="connsiteX33" fmla="*/ 11113 w 5794199"/>
              <a:gd name="connsiteY33" fmla="*/ 5365750 h 6858000"/>
              <a:gd name="connsiteX34" fmla="*/ 20638 w 5794199"/>
              <a:gd name="connsiteY34" fmla="*/ 5313362 h 6858000"/>
              <a:gd name="connsiteX35" fmla="*/ 34925 w 5794199"/>
              <a:gd name="connsiteY35" fmla="*/ 5268912 h 6858000"/>
              <a:gd name="connsiteX36" fmla="*/ 52388 w 5794199"/>
              <a:gd name="connsiteY36" fmla="*/ 5226050 h 6858000"/>
              <a:gd name="connsiteX37" fmla="*/ 69850 w 5794199"/>
              <a:gd name="connsiteY37" fmla="*/ 5186362 h 6858000"/>
              <a:gd name="connsiteX38" fmla="*/ 88900 w 5794199"/>
              <a:gd name="connsiteY38" fmla="*/ 5149850 h 6858000"/>
              <a:gd name="connsiteX39" fmla="*/ 107950 w 5794199"/>
              <a:gd name="connsiteY39" fmla="*/ 5114925 h 6858000"/>
              <a:gd name="connsiteX40" fmla="*/ 127000 w 5794199"/>
              <a:gd name="connsiteY40" fmla="*/ 5075237 h 6858000"/>
              <a:gd name="connsiteX41" fmla="*/ 142875 w 5794199"/>
              <a:gd name="connsiteY41" fmla="*/ 5033962 h 6858000"/>
              <a:gd name="connsiteX42" fmla="*/ 157163 w 5794199"/>
              <a:gd name="connsiteY42" fmla="*/ 4987925 h 6858000"/>
              <a:gd name="connsiteX43" fmla="*/ 168275 w 5794199"/>
              <a:gd name="connsiteY43" fmla="*/ 4935537 h 6858000"/>
              <a:gd name="connsiteX44" fmla="*/ 176213 w 5794199"/>
              <a:gd name="connsiteY44" fmla="*/ 4875212 h 6858000"/>
              <a:gd name="connsiteX45" fmla="*/ 179388 w 5794199"/>
              <a:gd name="connsiteY45" fmla="*/ 4806950 h 6858000"/>
              <a:gd name="connsiteX46" fmla="*/ 176213 w 5794199"/>
              <a:gd name="connsiteY46" fmla="*/ 4738687 h 6858000"/>
              <a:gd name="connsiteX47" fmla="*/ 168275 w 5794199"/>
              <a:gd name="connsiteY47" fmla="*/ 4678362 h 6858000"/>
              <a:gd name="connsiteX48" fmla="*/ 157163 w 5794199"/>
              <a:gd name="connsiteY48" fmla="*/ 4625975 h 6858000"/>
              <a:gd name="connsiteX49" fmla="*/ 142875 w 5794199"/>
              <a:gd name="connsiteY49" fmla="*/ 4579937 h 6858000"/>
              <a:gd name="connsiteX50" fmla="*/ 127000 w 5794199"/>
              <a:gd name="connsiteY50" fmla="*/ 4537075 h 6858000"/>
              <a:gd name="connsiteX51" fmla="*/ 107950 w 5794199"/>
              <a:gd name="connsiteY51" fmla="*/ 4498975 h 6858000"/>
              <a:gd name="connsiteX52" fmla="*/ 69850 w 5794199"/>
              <a:gd name="connsiteY52" fmla="*/ 4424362 h 6858000"/>
              <a:gd name="connsiteX53" fmla="*/ 52388 w 5794199"/>
              <a:gd name="connsiteY53" fmla="*/ 4386262 h 6858000"/>
              <a:gd name="connsiteX54" fmla="*/ 34925 w 5794199"/>
              <a:gd name="connsiteY54" fmla="*/ 4343400 h 6858000"/>
              <a:gd name="connsiteX55" fmla="*/ 20638 w 5794199"/>
              <a:gd name="connsiteY55" fmla="*/ 4297362 h 6858000"/>
              <a:gd name="connsiteX56" fmla="*/ 11113 w 5794199"/>
              <a:gd name="connsiteY56" fmla="*/ 4244975 h 6858000"/>
              <a:gd name="connsiteX57" fmla="*/ 1588 w 5794199"/>
              <a:gd name="connsiteY57" fmla="*/ 4186237 h 6858000"/>
              <a:gd name="connsiteX58" fmla="*/ 0 w 5794199"/>
              <a:gd name="connsiteY58" fmla="*/ 4116387 h 6858000"/>
              <a:gd name="connsiteX59" fmla="*/ 1588 w 5794199"/>
              <a:gd name="connsiteY59" fmla="*/ 4048125 h 6858000"/>
              <a:gd name="connsiteX60" fmla="*/ 11113 w 5794199"/>
              <a:gd name="connsiteY60" fmla="*/ 3987800 h 6858000"/>
              <a:gd name="connsiteX61" fmla="*/ 20638 w 5794199"/>
              <a:gd name="connsiteY61" fmla="*/ 3935412 h 6858000"/>
              <a:gd name="connsiteX62" fmla="*/ 34925 w 5794199"/>
              <a:gd name="connsiteY62" fmla="*/ 3890962 h 6858000"/>
              <a:gd name="connsiteX63" fmla="*/ 52388 w 5794199"/>
              <a:gd name="connsiteY63" fmla="*/ 3848100 h 6858000"/>
              <a:gd name="connsiteX64" fmla="*/ 69850 w 5794199"/>
              <a:gd name="connsiteY64" fmla="*/ 3811587 h 6858000"/>
              <a:gd name="connsiteX65" fmla="*/ 107950 w 5794199"/>
              <a:gd name="connsiteY65" fmla="*/ 3736975 h 6858000"/>
              <a:gd name="connsiteX66" fmla="*/ 127000 w 5794199"/>
              <a:gd name="connsiteY66" fmla="*/ 3697287 h 6858000"/>
              <a:gd name="connsiteX67" fmla="*/ 142875 w 5794199"/>
              <a:gd name="connsiteY67" fmla="*/ 3656012 h 6858000"/>
              <a:gd name="connsiteX68" fmla="*/ 157163 w 5794199"/>
              <a:gd name="connsiteY68" fmla="*/ 3609975 h 6858000"/>
              <a:gd name="connsiteX69" fmla="*/ 168275 w 5794199"/>
              <a:gd name="connsiteY69" fmla="*/ 3557587 h 6858000"/>
              <a:gd name="connsiteX70" fmla="*/ 176213 w 5794199"/>
              <a:gd name="connsiteY70" fmla="*/ 3497262 h 6858000"/>
              <a:gd name="connsiteX71" fmla="*/ 179388 w 5794199"/>
              <a:gd name="connsiteY71" fmla="*/ 3427412 h 6858000"/>
              <a:gd name="connsiteX72" fmla="*/ 176213 w 5794199"/>
              <a:gd name="connsiteY72" fmla="*/ 3360737 h 6858000"/>
              <a:gd name="connsiteX73" fmla="*/ 168275 w 5794199"/>
              <a:gd name="connsiteY73" fmla="*/ 3300412 h 6858000"/>
              <a:gd name="connsiteX74" fmla="*/ 157163 w 5794199"/>
              <a:gd name="connsiteY74" fmla="*/ 3248025 h 6858000"/>
              <a:gd name="connsiteX75" fmla="*/ 142875 w 5794199"/>
              <a:gd name="connsiteY75" fmla="*/ 3201987 h 6858000"/>
              <a:gd name="connsiteX76" fmla="*/ 127000 w 5794199"/>
              <a:gd name="connsiteY76" fmla="*/ 3160712 h 6858000"/>
              <a:gd name="connsiteX77" fmla="*/ 107950 w 5794199"/>
              <a:gd name="connsiteY77" fmla="*/ 3121025 h 6858000"/>
              <a:gd name="connsiteX78" fmla="*/ 88900 w 5794199"/>
              <a:gd name="connsiteY78" fmla="*/ 3084512 h 6858000"/>
              <a:gd name="connsiteX79" fmla="*/ 69850 w 5794199"/>
              <a:gd name="connsiteY79" fmla="*/ 3046412 h 6858000"/>
              <a:gd name="connsiteX80" fmla="*/ 52388 w 5794199"/>
              <a:gd name="connsiteY80" fmla="*/ 3009900 h 6858000"/>
              <a:gd name="connsiteX81" fmla="*/ 34925 w 5794199"/>
              <a:gd name="connsiteY81" fmla="*/ 2967037 h 6858000"/>
              <a:gd name="connsiteX82" fmla="*/ 20638 w 5794199"/>
              <a:gd name="connsiteY82" fmla="*/ 2922587 h 6858000"/>
              <a:gd name="connsiteX83" fmla="*/ 11113 w 5794199"/>
              <a:gd name="connsiteY83" fmla="*/ 2868612 h 6858000"/>
              <a:gd name="connsiteX84" fmla="*/ 1588 w 5794199"/>
              <a:gd name="connsiteY84" fmla="*/ 2809875 h 6858000"/>
              <a:gd name="connsiteX85" fmla="*/ 0 w 5794199"/>
              <a:gd name="connsiteY85" fmla="*/ 2741612 h 6858000"/>
              <a:gd name="connsiteX86" fmla="*/ 1588 w 5794199"/>
              <a:gd name="connsiteY86" fmla="*/ 2671762 h 6858000"/>
              <a:gd name="connsiteX87" fmla="*/ 11113 w 5794199"/>
              <a:gd name="connsiteY87" fmla="*/ 2613025 h 6858000"/>
              <a:gd name="connsiteX88" fmla="*/ 20638 w 5794199"/>
              <a:gd name="connsiteY88" fmla="*/ 2560637 h 6858000"/>
              <a:gd name="connsiteX89" fmla="*/ 34925 w 5794199"/>
              <a:gd name="connsiteY89" fmla="*/ 2513012 h 6858000"/>
              <a:gd name="connsiteX90" fmla="*/ 52388 w 5794199"/>
              <a:gd name="connsiteY90" fmla="*/ 2471737 h 6858000"/>
              <a:gd name="connsiteX91" fmla="*/ 69850 w 5794199"/>
              <a:gd name="connsiteY91" fmla="*/ 2433637 h 6858000"/>
              <a:gd name="connsiteX92" fmla="*/ 88900 w 5794199"/>
              <a:gd name="connsiteY92" fmla="*/ 2395537 h 6858000"/>
              <a:gd name="connsiteX93" fmla="*/ 107950 w 5794199"/>
              <a:gd name="connsiteY93" fmla="*/ 2359025 h 6858000"/>
              <a:gd name="connsiteX94" fmla="*/ 127000 w 5794199"/>
              <a:gd name="connsiteY94" fmla="*/ 2319337 h 6858000"/>
              <a:gd name="connsiteX95" fmla="*/ 142875 w 5794199"/>
              <a:gd name="connsiteY95" fmla="*/ 2278062 h 6858000"/>
              <a:gd name="connsiteX96" fmla="*/ 157163 w 5794199"/>
              <a:gd name="connsiteY96" fmla="*/ 2232025 h 6858000"/>
              <a:gd name="connsiteX97" fmla="*/ 168275 w 5794199"/>
              <a:gd name="connsiteY97" fmla="*/ 2179637 h 6858000"/>
              <a:gd name="connsiteX98" fmla="*/ 176213 w 5794199"/>
              <a:gd name="connsiteY98" fmla="*/ 2119312 h 6858000"/>
              <a:gd name="connsiteX99" fmla="*/ 179388 w 5794199"/>
              <a:gd name="connsiteY99" fmla="*/ 2051050 h 6858000"/>
              <a:gd name="connsiteX100" fmla="*/ 176213 w 5794199"/>
              <a:gd name="connsiteY100" fmla="*/ 1982787 h 6858000"/>
              <a:gd name="connsiteX101" fmla="*/ 168275 w 5794199"/>
              <a:gd name="connsiteY101" fmla="*/ 1922462 h 6858000"/>
              <a:gd name="connsiteX102" fmla="*/ 157163 w 5794199"/>
              <a:gd name="connsiteY102" fmla="*/ 1870075 h 6858000"/>
              <a:gd name="connsiteX103" fmla="*/ 142875 w 5794199"/>
              <a:gd name="connsiteY103" fmla="*/ 1824037 h 6858000"/>
              <a:gd name="connsiteX104" fmla="*/ 127000 w 5794199"/>
              <a:gd name="connsiteY104" fmla="*/ 1782762 h 6858000"/>
              <a:gd name="connsiteX105" fmla="*/ 107950 w 5794199"/>
              <a:gd name="connsiteY105" fmla="*/ 1743075 h 6858000"/>
              <a:gd name="connsiteX106" fmla="*/ 88900 w 5794199"/>
              <a:gd name="connsiteY106" fmla="*/ 1708150 h 6858000"/>
              <a:gd name="connsiteX107" fmla="*/ 69850 w 5794199"/>
              <a:gd name="connsiteY107" fmla="*/ 1671637 h 6858000"/>
              <a:gd name="connsiteX108" fmla="*/ 52388 w 5794199"/>
              <a:gd name="connsiteY108" fmla="*/ 1631950 h 6858000"/>
              <a:gd name="connsiteX109" fmla="*/ 34925 w 5794199"/>
              <a:gd name="connsiteY109" fmla="*/ 1589087 h 6858000"/>
              <a:gd name="connsiteX110" fmla="*/ 20638 w 5794199"/>
              <a:gd name="connsiteY110" fmla="*/ 1544637 h 6858000"/>
              <a:gd name="connsiteX111" fmla="*/ 11113 w 5794199"/>
              <a:gd name="connsiteY111" fmla="*/ 1492250 h 6858000"/>
              <a:gd name="connsiteX112" fmla="*/ 1588 w 5794199"/>
              <a:gd name="connsiteY112" fmla="*/ 1431925 h 6858000"/>
              <a:gd name="connsiteX113" fmla="*/ 0 w 5794199"/>
              <a:gd name="connsiteY113" fmla="*/ 1363662 h 6858000"/>
              <a:gd name="connsiteX114" fmla="*/ 1588 w 5794199"/>
              <a:gd name="connsiteY114" fmla="*/ 1295400 h 6858000"/>
              <a:gd name="connsiteX115" fmla="*/ 11113 w 5794199"/>
              <a:gd name="connsiteY115" fmla="*/ 1235075 h 6858000"/>
              <a:gd name="connsiteX116" fmla="*/ 20638 w 5794199"/>
              <a:gd name="connsiteY116" fmla="*/ 1182687 h 6858000"/>
              <a:gd name="connsiteX117" fmla="*/ 34925 w 5794199"/>
              <a:gd name="connsiteY117" fmla="*/ 1136650 h 6858000"/>
              <a:gd name="connsiteX118" fmla="*/ 52388 w 5794199"/>
              <a:gd name="connsiteY118" fmla="*/ 1095375 h 6858000"/>
              <a:gd name="connsiteX119" fmla="*/ 69850 w 5794199"/>
              <a:gd name="connsiteY119" fmla="*/ 1055687 h 6858000"/>
              <a:gd name="connsiteX120" fmla="*/ 88900 w 5794199"/>
              <a:gd name="connsiteY120" fmla="*/ 1017587 h 6858000"/>
              <a:gd name="connsiteX121" fmla="*/ 107950 w 5794199"/>
              <a:gd name="connsiteY121" fmla="*/ 981075 h 6858000"/>
              <a:gd name="connsiteX122" fmla="*/ 127000 w 5794199"/>
              <a:gd name="connsiteY122" fmla="*/ 942975 h 6858000"/>
              <a:gd name="connsiteX123" fmla="*/ 142875 w 5794199"/>
              <a:gd name="connsiteY123" fmla="*/ 901700 h 6858000"/>
              <a:gd name="connsiteX124" fmla="*/ 157163 w 5794199"/>
              <a:gd name="connsiteY124" fmla="*/ 854075 h 6858000"/>
              <a:gd name="connsiteX125" fmla="*/ 168275 w 5794199"/>
              <a:gd name="connsiteY125" fmla="*/ 801687 h 6858000"/>
              <a:gd name="connsiteX126" fmla="*/ 176213 w 5794199"/>
              <a:gd name="connsiteY126" fmla="*/ 744537 h 6858000"/>
              <a:gd name="connsiteX127" fmla="*/ 179388 w 5794199"/>
              <a:gd name="connsiteY127" fmla="*/ 673100 h 6858000"/>
              <a:gd name="connsiteX128" fmla="*/ 176213 w 5794199"/>
              <a:gd name="connsiteY128" fmla="*/ 606425 h 6858000"/>
              <a:gd name="connsiteX129" fmla="*/ 168275 w 5794199"/>
              <a:gd name="connsiteY129" fmla="*/ 546100 h 6858000"/>
              <a:gd name="connsiteX130" fmla="*/ 157163 w 5794199"/>
              <a:gd name="connsiteY130" fmla="*/ 496887 h 6858000"/>
              <a:gd name="connsiteX131" fmla="*/ 142875 w 5794199"/>
              <a:gd name="connsiteY131" fmla="*/ 450850 h 6858000"/>
              <a:gd name="connsiteX132" fmla="*/ 127000 w 5794199"/>
              <a:gd name="connsiteY132" fmla="*/ 409575 h 6858000"/>
              <a:gd name="connsiteX133" fmla="*/ 109538 w 5794199"/>
              <a:gd name="connsiteY133" fmla="*/ 369887 h 6858000"/>
              <a:gd name="connsiteX134" fmla="*/ 92075 w 5794199"/>
              <a:gd name="connsiteY134" fmla="*/ 334962 h 6858000"/>
              <a:gd name="connsiteX135" fmla="*/ 73025 w 5794199"/>
              <a:gd name="connsiteY135" fmla="*/ 296862 h 6858000"/>
              <a:gd name="connsiteX136" fmla="*/ 53975 w 5794199"/>
              <a:gd name="connsiteY136" fmla="*/ 260350 h 6858000"/>
              <a:gd name="connsiteX137" fmla="*/ 38100 w 5794199"/>
              <a:gd name="connsiteY137" fmla="*/ 217487 h 6858000"/>
              <a:gd name="connsiteX138" fmla="*/ 22225 w 5794199"/>
              <a:gd name="connsiteY138" fmla="*/ 174625 h 6858000"/>
              <a:gd name="connsiteX139" fmla="*/ 12700 w 5794199"/>
              <a:gd name="connsiteY139" fmla="*/ 122237 h 6858000"/>
              <a:gd name="connsiteX140" fmla="*/ 4763 w 579419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94199" h="6858000">
                <a:moveTo>
                  <a:pt x="0" y="0"/>
                </a:moveTo>
                <a:lnTo>
                  <a:pt x="5794199" y="0"/>
                </a:lnTo>
                <a:lnTo>
                  <a:pt x="5794199"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A1DEC5-1D6E-E2B1-35A2-7B9CD6EAB8A3}"/>
              </a:ext>
            </a:extLst>
          </p:cNvPr>
          <p:cNvSpPr>
            <a:spLocks noGrp="1"/>
          </p:cNvSpPr>
          <p:nvPr>
            <p:ph type="title"/>
          </p:nvPr>
        </p:nvSpPr>
        <p:spPr>
          <a:xfrm>
            <a:off x="704943" y="593863"/>
            <a:ext cx="4469987" cy="4394988"/>
          </a:xfrm>
        </p:spPr>
        <p:txBody>
          <a:bodyPr vert="horz" lIns="91440" tIns="45720" rIns="91440" bIns="45720" rtlCol="0" anchor="ctr">
            <a:noAutofit/>
          </a:bodyPr>
          <a:lstStyle/>
          <a:p>
            <a:pPr defTabSz="914400"/>
            <a:r>
              <a:rPr lang="en-US" sz="6000" spc="800"/>
              <a:t>Change your schedule view</a:t>
            </a:r>
            <a:br>
              <a:rPr lang="en-US" sz="6000" spc="800"/>
            </a:br>
            <a:r>
              <a:rPr lang="en-US" sz="6000" spc="800"/>
              <a:t>with tabs</a:t>
            </a:r>
          </a:p>
        </p:txBody>
      </p:sp>
      <p:sp>
        <p:nvSpPr>
          <p:cNvPr id="18" name="Rectangle 17">
            <a:extLst>
              <a:ext uri="{FF2B5EF4-FFF2-40B4-BE49-F238E27FC236}">
                <a16:creationId xmlns:a16="http://schemas.microsoft.com/office/drawing/2014/main" id="{0564B4DB-1447-4C2A-8628-6D6A0859B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5" descr="Table&#10;&#10;Description automatically generated">
            <a:extLst>
              <a:ext uri="{FF2B5EF4-FFF2-40B4-BE49-F238E27FC236}">
                <a16:creationId xmlns:a16="http://schemas.microsoft.com/office/drawing/2014/main" id="{165B5C14-B521-2C42-FB27-F9C54E172E7F}"/>
              </a:ext>
            </a:extLst>
          </p:cNvPr>
          <p:cNvPicPr>
            <a:picLocks noChangeAspect="1"/>
          </p:cNvPicPr>
          <p:nvPr/>
        </p:nvPicPr>
        <p:blipFill rotWithShape="1">
          <a:blip r:embed="rId3"/>
          <a:srcRect l="12772" t="-727" r="35049" b="727"/>
          <a:stretch/>
        </p:blipFill>
        <p:spPr>
          <a:xfrm>
            <a:off x="5719916" y="10"/>
            <a:ext cx="6478330" cy="3383240"/>
          </a:xfrm>
          <a:custGeom>
            <a:avLst/>
            <a:gdLst/>
            <a:ahLst/>
            <a:cxnLst/>
            <a:rect l="l" t="t" r="r" b="b"/>
            <a:pathLst>
              <a:path w="6472084" h="3383280">
                <a:moveTo>
                  <a:pt x="179388" y="0"/>
                </a:moveTo>
                <a:lnTo>
                  <a:pt x="6472084" y="0"/>
                </a:lnTo>
                <a:lnTo>
                  <a:pt x="6472084" y="3383280"/>
                </a:lnTo>
                <a:lnTo>
                  <a:pt x="2101" y="3383280"/>
                </a:lnTo>
                <a:lnTo>
                  <a:pt x="3174" y="3360737"/>
                </a:lnTo>
                <a:lnTo>
                  <a:pt x="11112" y="3300412"/>
                </a:lnTo>
                <a:lnTo>
                  <a:pt x="22224" y="3248025"/>
                </a:lnTo>
                <a:lnTo>
                  <a:pt x="36512" y="3201987"/>
                </a:lnTo>
                <a:lnTo>
                  <a:pt x="52387" y="3160712"/>
                </a:lnTo>
                <a:lnTo>
                  <a:pt x="71438" y="3121025"/>
                </a:lnTo>
                <a:lnTo>
                  <a:pt x="90487" y="3084512"/>
                </a:lnTo>
                <a:lnTo>
                  <a:pt x="109537" y="3046412"/>
                </a:lnTo>
                <a:lnTo>
                  <a:pt x="126999" y="3009900"/>
                </a:lnTo>
                <a:lnTo>
                  <a:pt x="144462" y="2967037"/>
                </a:lnTo>
                <a:lnTo>
                  <a:pt x="158749" y="2922587"/>
                </a:lnTo>
                <a:lnTo>
                  <a:pt x="168274" y="2868612"/>
                </a:lnTo>
                <a:lnTo>
                  <a:pt x="177799" y="2809875"/>
                </a:lnTo>
                <a:lnTo>
                  <a:pt x="179388" y="2741612"/>
                </a:lnTo>
                <a:lnTo>
                  <a:pt x="177799" y="2671762"/>
                </a:lnTo>
                <a:lnTo>
                  <a:pt x="168274" y="2613025"/>
                </a:lnTo>
                <a:lnTo>
                  <a:pt x="158749" y="2560637"/>
                </a:lnTo>
                <a:lnTo>
                  <a:pt x="144462" y="2513012"/>
                </a:lnTo>
                <a:lnTo>
                  <a:pt x="126999" y="2471737"/>
                </a:lnTo>
                <a:lnTo>
                  <a:pt x="109537" y="2433637"/>
                </a:lnTo>
                <a:lnTo>
                  <a:pt x="90487" y="2395537"/>
                </a:lnTo>
                <a:lnTo>
                  <a:pt x="71438" y="2359025"/>
                </a:lnTo>
                <a:lnTo>
                  <a:pt x="52387" y="2319337"/>
                </a:lnTo>
                <a:lnTo>
                  <a:pt x="36512" y="2278062"/>
                </a:lnTo>
                <a:lnTo>
                  <a:pt x="22224" y="2232025"/>
                </a:lnTo>
                <a:lnTo>
                  <a:pt x="11112" y="2179637"/>
                </a:lnTo>
                <a:lnTo>
                  <a:pt x="3174" y="2119312"/>
                </a:lnTo>
                <a:lnTo>
                  <a:pt x="0" y="2051050"/>
                </a:lnTo>
                <a:lnTo>
                  <a:pt x="3174" y="1982787"/>
                </a:lnTo>
                <a:lnTo>
                  <a:pt x="11112" y="1922462"/>
                </a:lnTo>
                <a:lnTo>
                  <a:pt x="22224" y="1870075"/>
                </a:lnTo>
                <a:lnTo>
                  <a:pt x="36512" y="1824037"/>
                </a:lnTo>
                <a:lnTo>
                  <a:pt x="52387" y="1782762"/>
                </a:lnTo>
                <a:lnTo>
                  <a:pt x="71438" y="1743075"/>
                </a:lnTo>
                <a:lnTo>
                  <a:pt x="90487" y="1708150"/>
                </a:lnTo>
                <a:lnTo>
                  <a:pt x="109537" y="1671637"/>
                </a:lnTo>
                <a:lnTo>
                  <a:pt x="126999" y="1631950"/>
                </a:lnTo>
                <a:lnTo>
                  <a:pt x="144462" y="1589087"/>
                </a:lnTo>
                <a:lnTo>
                  <a:pt x="158749" y="1544637"/>
                </a:lnTo>
                <a:lnTo>
                  <a:pt x="168274" y="1492250"/>
                </a:lnTo>
                <a:lnTo>
                  <a:pt x="177799" y="1431925"/>
                </a:lnTo>
                <a:lnTo>
                  <a:pt x="179388" y="1363662"/>
                </a:lnTo>
                <a:lnTo>
                  <a:pt x="177799" y="1295400"/>
                </a:lnTo>
                <a:lnTo>
                  <a:pt x="168274" y="1235075"/>
                </a:lnTo>
                <a:lnTo>
                  <a:pt x="158749" y="1182687"/>
                </a:lnTo>
                <a:lnTo>
                  <a:pt x="144462" y="1136650"/>
                </a:lnTo>
                <a:lnTo>
                  <a:pt x="126999" y="1095375"/>
                </a:lnTo>
                <a:lnTo>
                  <a:pt x="109537" y="1055687"/>
                </a:lnTo>
                <a:lnTo>
                  <a:pt x="90487" y="1017587"/>
                </a:lnTo>
                <a:lnTo>
                  <a:pt x="71438" y="981075"/>
                </a:lnTo>
                <a:lnTo>
                  <a:pt x="52387" y="942975"/>
                </a:lnTo>
                <a:lnTo>
                  <a:pt x="36512" y="901700"/>
                </a:lnTo>
                <a:lnTo>
                  <a:pt x="22224" y="854075"/>
                </a:lnTo>
                <a:lnTo>
                  <a:pt x="11112" y="801687"/>
                </a:lnTo>
                <a:lnTo>
                  <a:pt x="3174" y="744537"/>
                </a:lnTo>
                <a:lnTo>
                  <a:pt x="0" y="673100"/>
                </a:lnTo>
                <a:lnTo>
                  <a:pt x="3174" y="606425"/>
                </a:lnTo>
                <a:lnTo>
                  <a:pt x="11112" y="546100"/>
                </a:lnTo>
                <a:lnTo>
                  <a:pt x="22224" y="496887"/>
                </a:lnTo>
                <a:lnTo>
                  <a:pt x="36512" y="450850"/>
                </a:lnTo>
                <a:lnTo>
                  <a:pt x="52387" y="409575"/>
                </a:lnTo>
                <a:lnTo>
                  <a:pt x="69849" y="369887"/>
                </a:lnTo>
                <a:lnTo>
                  <a:pt x="87312" y="334962"/>
                </a:lnTo>
                <a:lnTo>
                  <a:pt x="106362" y="296862"/>
                </a:lnTo>
                <a:lnTo>
                  <a:pt x="125413" y="260350"/>
                </a:lnTo>
                <a:lnTo>
                  <a:pt x="141287" y="217487"/>
                </a:lnTo>
                <a:lnTo>
                  <a:pt x="157162" y="174625"/>
                </a:lnTo>
                <a:lnTo>
                  <a:pt x="166687" y="122237"/>
                </a:lnTo>
                <a:lnTo>
                  <a:pt x="174624" y="66675"/>
                </a:lnTo>
                <a:close/>
              </a:path>
            </a:pathLst>
          </a:custGeom>
        </p:spPr>
      </p:pic>
    </p:spTree>
    <p:extLst>
      <p:ext uri="{BB962C8B-B14F-4D97-AF65-F5344CB8AC3E}">
        <p14:creationId xmlns:p14="http://schemas.microsoft.com/office/powerpoint/2010/main" val="16145032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EEB642-5C36-4E79-9429-E024D686EE94}"/>
              </a:ext>
            </a:extLst>
          </p:cNvPr>
          <p:cNvSpPr>
            <a:spLocks noGrp="1"/>
          </p:cNvSpPr>
          <p:nvPr>
            <p:ph type="title"/>
          </p:nvPr>
        </p:nvSpPr>
        <p:spPr>
          <a:xfrm>
            <a:off x="1251677" y="645105"/>
            <a:ext cx="4357499" cy="1320855"/>
          </a:xfrm>
        </p:spPr>
        <p:txBody>
          <a:bodyPr>
            <a:normAutofit/>
          </a:bodyPr>
          <a:lstStyle/>
          <a:p>
            <a:r>
              <a:rPr lang="en-US" sz="4400" dirty="0"/>
              <a:t>Need a schedule change?</a:t>
            </a:r>
          </a:p>
        </p:txBody>
      </p:sp>
      <p:pic>
        <p:nvPicPr>
          <p:cNvPr id="3" name="Content Placeholder 2">
            <a:extLst>
              <a:ext uri="{FF2B5EF4-FFF2-40B4-BE49-F238E27FC236}">
                <a16:creationId xmlns:a16="http://schemas.microsoft.com/office/drawing/2014/main" id="{DBED0A46-DD22-7CDB-0B39-AE658B44CE87}"/>
              </a:ext>
            </a:extLst>
          </p:cNvPr>
          <p:cNvPicPr>
            <a:picLocks noGrp="1" noChangeAspect="1"/>
          </p:cNvPicPr>
          <p:nvPr>
            <p:ph idx="1"/>
          </p:nvPr>
        </p:nvPicPr>
        <p:blipFill>
          <a:blip r:embed="rId2"/>
          <a:stretch>
            <a:fillRect/>
          </a:stretch>
        </p:blipFill>
        <p:spPr>
          <a:xfrm>
            <a:off x="1894467" y="2554074"/>
            <a:ext cx="3077004" cy="3057952"/>
          </a:xfrm>
        </p:spPr>
      </p:pic>
      <p:pic>
        <p:nvPicPr>
          <p:cNvPr id="6" name="Content Placeholder 5" descr="A blue and white schedule&#10;&#10;Description automatically generated with medium confidence">
            <a:extLst>
              <a:ext uri="{FF2B5EF4-FFF2-40B4-BE49-F238E27FC236}">
                <a16:creationId xmlns:a16="http://schemas.microsoft.com/office/drawing/2014/main" id="{FAE8DC82-AF75-9E13-8E3E-B4E182E6333E}"/>
              </a:ext>
            </a:extLst>
          </p:cNvPr>
          <p:cNvPicPr>
            <a:picLocks noChangeAspect="1"/>
          </p:cNvPicPr>
          <p:nvPr/>
        </p:nvPicPr>
        <p:blipFill>
          <a:blip r:embed="rId3"/>
          <a:stretch>
            <a:fillRect/>
          </a:stretch>
        </p:blipFill>
        <p:spPr>
          <a:xfrm>
            <a:off x="6504426" y="7196"/>
            <a:ext cx="4435896" cy="6850804"/>
          </a:xfrm>
          <a:prstGeom prst="rect">
            <a:avLst/>
          </a:prstGeom>
        </p:spPr>
      </p:pic>
    </p:spTree>
    <p:extLst>
      <p:ext uri="{BB962C8B-B14F-4D97-AF65-F5344CB8AC3E}">
        <p14:creationId xmlns:p14="http://schemas.microsoft.com/office/powerpoint/2010/main" val="2251481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10">
            <a:extLst>
              <a:ext uri="{FF2B5EF4-FFF2-40B4-BE49-F238E27FC236}">
                <a16:creationId xmlns:a16="http://schemas.microsoft.com/office/drawing/2014/main" id="{FF606621-EDD0-4CB0-B5A0-2BD458842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41" name="Rectangle 40">
            <a:extLst>
              <a:ext uri="{FF2B5EF4-FFF2-40B4-BE49-F238E27FC236}">
                <a16:creationId xmlns:a16="http://schemas.microsoft.com/office/drawing/2014/main" id="{F7E0AF57-42C6-4312-BEDF-A384DC8E4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06AC14B-D9F0-4289-B9D5-9868E8A942C8}"/>
              </a:ext>
            </a:extLst>
          </p:cNvPr>
          <p:cNvSpPr>
            <a:spLocks noGrp="1"/>
          </p:cNvSpPr>
          <p:nvPr>
            <p:ph idx="1"/>
          </p:nvPr>
        </p:nvSpPr>
        <p:spPr>
          <a:xfrm>
            <a:off x="765051" y="2286001"/>
            <a:ext cx="6015897" cy="3593591"/>
          </a:xfrm>
        </p:spPr>
        <p:txBody>
          <a:bodyPr vert="horz" lIns="91440" tIns="45720" rIns="91440" bIns="45720" rtlCol="0">
            <a:normAutofit/>
          </a:bodyPr>
          <a:lstStyle/>
          <a:p>
            <a:pPr marL="228600" indent="-228600" fontAlgn="base"/>
            <a:endParaRPr lang="en-US" b="1"/>
          </a:p>
          <a:p>
            <a:pPr marL="228600" indent="-228600"/>
            <a:endParaRPr lang="en-US"/>
          </a:p>
        </p:txBody>
      </p:sp>
      <p:pic>
        <p:nvPicPr>
          <p:cNvPr id="5" name="Picture 4" descr="A screenshot of a calendar&#10;&#10;Description automatically generated">
            <a:extLst>
              <a:ext uri="{FF2B5EF4-FFF2-40B4-BE49-F238E27FC236}">
                <a16:creationId xmlns:a16="http://schemas.microsoft.com/office/drawing/2014/main" id="{5345A78B-7B85-5D54-9C49-682365FF1B7A}"/>
              </a:ext>
            </a:extLst>
          </p:cNvPr>
          <p:cNvPicPr>
            <a:picLocks noChangeAspect="1"/>
          </p:cNvPicPr>
          <p:nvPr/>
        </p:nvPicPr>
        <p:blipFill>
          <a:blip r:embed="rId2"/>
          <a:stretch>
            <a:fillRect/>
          </a:stretch>
        </p:blipFill>
        <p:spPr>
          <a:xfrm>
            <a:off x="1390361" y="0"/>
            <a:ext cx="4437127" cy="6858000"/>
          </a:xfrm>
          <a:prstGeom prst="rect">
            <a:avLst/>
          </a:prstGeom>
        </p:spPr>
      </p:pic>
      <p:pic>
        <p:nvPicPr>
          <p:cNvPr id="8" name="Picture 7" descr="A qr code on a blue background&#10;&#10;Description automatically generated">
            <a:extLst>
              <a:ext uri="{FF2B5EF4-FFF2-40B4-BE49-F238E27FC236}">
                <a16:creationId xmlns:a16="http://schemas.microsoft.com/office/drawing/2014/main" id="{B354CF8A-CEFF-3D88-977A-B458ECBD68EF}"/>
              </a:ext>
            </a:extLst>
          </p:cNvPr>
          <p:cNvPicPr>
            <a:picLocks noChangeAspect="1"/>
          </p:cNvPicPr>
          <p:nvPr/>
        </p:nvPicPr>
        <p:blipFill>
          <a:blip r:embed="rId3"/>
          <a:stretch>
            <a:fillRect/>
          </a:stretch>
        </p:blipFill>
        <p:spPr>
          <a:xfrm>
            <a:off x="6457533" y="0"/>
            <a:ext cx="4437127" cy="6858000"/>
          </a:xfrm>
          <a:prstGeom prst="rect">
            <a:avLst/>
          </a:prstGeom>
        </p:spPr>
      </p:pic>
    </p:spTree>
    <p:extLst>
      <p:ext uri="{BB962C8B-B14F-4D97-AF65-F5344CB8AC3E}">
        <p14:creationId xmlns:p14="http://schemas.microsoft.com/office/powerpoint/2010/main" val="329767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23E16-04AE-7D69-123D-F7ECBA4D4D56}"/>
              </a:ext>
            </a:extLst>
          </p:cNvPr>
          <p:cNvSpPr txBox="1"/>
          <p:nvPr/>
        </p:nvSpPr>
        <p:spPr>
          <a:xfrm>
            <a:off x="2864498" y="2043404"/>
            <a:ext cx="7147249" cy="2862322"/>
          </a:xfrm>
          <a:prstGeom prst="rect">
            <a:avLst/>
          </a:prstGeom>
          <a:noFill/>
        </p:spPr>
        <p:txBody>
          <a:bodyPr wrap="square" rtlCol="0">
            <a:spAutoFit/>
          </a:bodyPr>
          <a:lstStyle/>
          <a:p>
            <a:endParaRPr lang="en-US" dirty="0"/>
          </a:p>
          <a:p>
            <a:endParaRPr lang="en-US" dirty="0"/>
          </a:p>
          <a:p>
            <a:r>
              <a:rPr lang="en-US" dirty="0"/>
              <a:t>YOU ARE  ATTENDING PATHS TO </a:t>
            </a:r>
            <a:r>
              <a:rPr lang="en-US" b="1" dirty="0">
                <a:solidFill>
                  <a:schemeClr val="accent1"/>
                </a:solidFill>
              </a:rPr>
              <a:t>ACCELERATE</a:t>
            </a:r>
          </a:p>
          <a:p>
            <a:endParaRPr lang="en-US" dirty="0"/>
          </a:p>
          <a:p>
            <a:r>
              <a:rPr lang="en-US" dirty="0"/>
              <a:t>TAKE CHALLENGING </a:t>
            </a:r>
            <a:r>
              <a:rPr lang="en-US" b="1" dirty="0">
                <a:solidFill>
                  <a:schemeClr val="accent1"/>
                </a:solidFill>
              </a:rPr>
              <a:t>RIGOROUS</a:t>
            </a:r>
            <a:r>
              <a:rPr lang="en-US" dirty="0"/>
              <a:t> COURSES</a:t>
            </a:r>
          </a:p>
          <a:p>
            <a:endParaRPr lang="en-US" dirty="0"/>
          </a:p>
          <a:p>
            <a:r>
              <a:rPr lang="en-US" dirty="0"/>
              <a:t>COMPLETE A </a:t>
            </a:r>
            <a:r>
              <a:rPr lang="en-US" b="1" dirty="0">
                <a:solidFill>
                  <a:schemeClr val="accent1"/>
                </a:solidFill>
              </a:rPr>
              <a:t>TECHNICAL</a:t>
            </a:r>
            <a:r>
              <a:rPr lang="en-US" dirty="0"/>
              <a:t> PROGRAM</a:t>
            </a:r>
          </a:p>
          <a:p>
            <a:endParaRPr lang="en-US" dirty="0"/>
          </a:p>
          <a:p>
            <a:r>
              <a:rPr lang="en-US" dirty="0"/>
              <a:t>WORK TOWARDS OR COMPLETE YOUR ASSOCIATES </a:t>
            </a:r>
            <a:r>
              <a:rPr lang="en-US" b="1" dirty="0">
                <a:solidFill>
                  <a:schemeClr val="accent1"/>
                </a:solidFill>
              </a:rPr>
              <a:t>DEGREE</a:t>
            </a:r>
          </a:p>
          <a:p>
            <a:endParaRPr lang="en-US" dirty="0"/>
          </a:p>
        </p:txBody>
      </p:sp>
      <p:sp>
        <p:nvSpPr>
          <p:cNvPr id="4" name="TextBox 3">
            <a:extLst>
              <a:ext uri="{FF2B5EF4-FFF2-40B4-BE49-F238E27FC236}">
                <a16:creationId xmlns:a16="http://schemas.microsoft.com/office/drawing/2014/main" id="{A902F4F0-249E-0774-EE50-5A823E847985}"/>
              </a:ext>
            </a:extLst>
          </p:cNvPr>
          <p:cNvSpPr txBox="1"/>
          <p:nvPr/>
        </p:nvSpPr>
        <p:spPr>
          <a:xfrm>
            <a:off x="1956348" y="455389"/>
            <a:ext cx="8481527" cy="646331"/>
          </a:xfrm>
          <a:prstGeom prst="rect">
            <a:avLst/>
          </a:prstGeom>
          <a:noFill/>
        </p:spPr>
        <p:txBody>
          <a:bodyPr wrap="square" rtlCol="0">
            <a:spAutoFit/>
          </a:bodyPr>
          <a:lstStyle/>
          <a:p>
            <a:pPr algn="ctr"/>
            <a:r>
              <a:rPr lang="en-US" sz="3600" dirty="0"/>
              <a:t>SCHEDULING CONSIDERATIONS</a:t>
            </a:r>
          </a:p>
        </p:txBody>
      </p:sp>
      <p:sp>
        <p:nvSpPr>
          <p:cNvPr id="5" name="TextBox 4">
            <a:extLst>
              <a:ext uri="{FF2B5EF4-FFF2-40B4-BE49-F238E27FC236}">
                <a16:creationId xmlns:a16="http://schemas.microsoft.com/office/drawing/2014/main" id="{7F814497-F84D-FDA4-8B2E-270D3E90909B}"/>
              </a:ext>
            </a:extLst>
          </p:cNvPr>
          <p:cNvSpPr txBox="1"/>
          <p:nvPr/>
        </p:nvSpPr>
        <p:spPr>
          <a:xfrm>
            <a:off x="1571348" y="5513033"/>
            <a:ext cx="9871969" cy="923330"/>
          </a:xfrm>
          <a:prstGeom prst="rect">
            <a:avLst/>
          </a:prstGeom>
          <a:noFill/>
        </p:spPr>
        <p:txBody>
          <a:bodyPr wrap="square" rtlCol="0">
            <a:spAutoFit/>
          </a:bodyPr>
          <a:lstStyle/>
          <a:p>
            <a:r>
              <a:rPr lang="en-US" dirty="0"/>
              <a:t>Electives and courses are assigned by test scores in some cases</a:t>
            </a:r>
          </a:p>
          <a:p>
            <a:r>
              <a:rPr lang="en-US" dirty="0"/>
              <a:t>Example: All 9</a:t>
            </a:r>
            <a:r>
              <a:rPr lang="en-US" baseline="30000" dirty="0"/>
              <a:t>th</a:t>
            </a:r>
            <a:r>
              <a:rPr lang="en-US" dirty="0"/>
              <a:t> graders who scored a 4 or 5 on their ELA State Test are automatically placed in AICE General Paper and Advanced Placement Human Geography</a:t>
            </a:r>
          </a:p>
        </p:txBody>
      </p:sp>
      <p:sp>
        <p:nvSpPr>
          <p:cNvPr id="6" name="TextBox 5">
            <a:extLst>
              <a:ext uri="{FF2B5EF4-FFF2-40B4-BE49-F238E27FC236}">
                <a16:creationId xmlns:a16="http://schemas.microsoft.com/office/drawing/2014/main" id="{5CE90B1F-421F-0566-926B-701A2458431B}"/>
              </a:ext>
            </a:extLst>
          </p:cNvPr>
          <p:cNvSpPr txBox="1"/>
          <p:nvPr/>
        </p:nvSpPr>
        <p:spPr>
          <a:xfrm>
            <a:off x="2099388" y="1278294"/>
            <a:ext cx="8061649" cy="923330"/>
          </a:xfrm>
          <a:prstGeom prst="rect">
            <a:avLst/>
          </a:prstGeom>
          <a:noFill/>
        </p:spPr>
        <p:txBody>
          <a:bodyPr wrap="square" rtlCol="0">
            <a:spAutoFit/>
          </a:bodyPr>
          <a:lstStyle/>
          <a:p>
            <a:r>
              <a:rPr lang="en-US" dirty="0"/>
              <a:t>English 1, II, III, IV  are  Graduation Requirements </a:t>
            </a:r>
          </a:p>
          <a:p>
            <a:r>
              <a:rPr lang="en-US" dirty="0"/>
              <a:t>English 1 is attached to Great Books or AICE </a:t>
            </a:r>
          </a:p>
          <a:p>
            <a:r>
              <a:rPr lang="en-US" dirty="0"/>
              <a:t>English II is attached to American Literature</a:t>
            </a:r>
          </a:p>
        </p:txBody>
      </p:sp>
    </p:spTree>
    <p:extLst>
      <p:ext uri="{BB962C8B-B14F-4D97-AF65-F5344CB8AC3E}">
        <p14:creationId xmlns:p14="http://schemas.microsoft.com/office/powerpoint/2010/main" val="313864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5480-BFFA-62E7-1E7E-10D33D8E4486}"/>
              </a:ext>
            </a:extLst>
          </p:cNvPr>
          <p:cNvSpPr>
            <a:spLocks noGrp="1"/>
          </p:cNvSpPr>
          <p:nvPr>
            <p:ph type="title"/>
          </p:nvPr>
        </p:nvSpPr>
        <p:spPr/>
        <p:txBody>
          <a:bodyPr/>
          <a:lstStyle/>
          <a:p>
            <a:r>
              <a:rPr lang="en-US" sz="5100" dirty="0"/>
              <a:t>ADVANCED PLACEMENT COURSES</a:t>
            </a:r>
            <a:endParaRPr lang="en-US" dirty="0"/>
          </a:p>
        </p:txBody>
      </p:sp>
      <p:sp>
        <p:nvSpPr>
          <p:cNvPr id="3" name="Content Placeholder 2">
            <a:extLst>
              <a:ext uri="{FF2B5EF4-FFF2-40B4-BE49-F238E27FC236}">
                <a16:creationId xmlns:a16="http://schemas.microsoft.com/office/drawing/2014/main" id="{B6B4736E-32FF-456F-29EB-F9B24DB3426D}"/>
              </a:ext>
            </a:extLst>
          </p:cNvPr>
          <p:cNvSpPr>
            <a:spLocks noGrp="1"/>
          </p:cNvSpPr>
          <p:nvPr>
            <p:ph idx="1"/>
          </p:nvPr>
        </p:nvSpPr>
        <p:spPr/>
        <p:txBody>
          <a:bodyPr vert="horz" lIns="91440" tIns="45720" rIns="91440" bIns="45720" rtlCol="0" anchor="t">
            <a:normAutofit fontScale="92500" lnSpcReduction="20000"/>
          </a:bodyPr>
          <a:lstStyle/>
          <a:p>
            <a:pPr marL="228600" indent="-228600"/>
            <a:r>
              <a:rPr lang="en-US" dirty="0"/>
              <a:t>AP HUMAN GEOGRAPHY</a:t>
            </a:r>
          </a:p>
          <a:p>
            <a:pPr marL="228600" indent="-228600"/>
            <a:r>
              <a:rPr lang="en-US" dirty="0"/>
              <a:t>AP COMPUTER SCIENCE</a:t>
            </a:r>
          </a:p>
          <a:p>
            <a:pPr marL="228600" indent="-228600"/>
            <a:r>
              <a:rPr lang="en-US" dirty="0"/>
              <a:t>AP SPANISH LIT</a:t>
            </a:r>
          </a:p>
          <a:p>
            <a:pPr marL="228600" indent="-228600"/>
            <a:r>
              <a:rPr lang="en-US" dirty="0"/>
              <a:t>AP SPANISH </a:t>
            </a:r>
          </a:p>
          <a:p>
            <a:pPr marL="228600" indent="-228600"/>
            <a:r>
              <a:rPr lang="en-US" dirty="0"/>
              <a:t>AP BIOLOGY</a:t>
            </a:r>
          </a:p>
          <a:p>
            <a:pPr marL="228600" indent="-228600"/>
            <a:r>
              <a:rPr lang="en-US" dirty="0"/>
              <a:t>AP PRE-CALCULUS</a:t>
            </a:r>
          </a:p>
          <a:p>
            <a:pPr marL="228600" indent="-228600"/>
            <a:r>
              <a:rPr lang="en-US" dirty="0"/>
              <a:t>AP STATISTICS</a:t>
            </a:r>
          </a:p>
          <a:p>
            <a:pPr marL="228600" indent="-228600"/>
            <a:r>
              <a:rPr lang="en-US" dirty="0"/>
              <a:t>AICE PSYCHOLOGY</a:t>
            </a:r>
          </a:p>
          <a:p>
            <a:pPr marL="228600" indent="-228600"/>
            <a:r>
              <a:rPr lang="en-US" dirty="0"/>
              <a:t>AICE GENERAL PAPER</a:t>
            </a:r>
          </a:p>
          <a:p>
            <a:pPr marL="228600" indent="-228600"/>
            <a:r>
              <a:rPr lang="en-US" dirty="0"/>
              <a:t>AP LITERATURE</a:t>
            </a:r>
          </a:p>
        </p:txBody>
      </p:sp>
    </p:spTree>
    <p:extLst>
      <p:ext uri="{BB962C8B-B14F-4D97-AF65-F5344CB8AC3E}">
        <p14:creationId xmlns:p14="http://schemas.microsoft.com/office/powerpoint/2010/main" val="185266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9690-010F-5C1E-5F87-6E120A535AB5}"/>
              </a:ext>
            </a:extLst>
          </p:cNvPr>
          <p:cNvSpPr>
            <a:spLocks noGrp="1"/>
          </p:cNvSpPr>
          <p:nvPr>
            <p:ph type="title"/>
          </p:nvPr>
        </p:nvSpPr>
        <p:spPr/>
        <p:txBody>
          <a:bodyPr/>
          <a:lstStyle/>
          <a:p>
            <a:r>
              <a:rPr lang="en-US" sz="5100" dirty="0"/>
              <a:t>Academic monitoring &amp; </a:t>
            </a:r>
            <a:br>
              <a:rPr lang="en-US" sz="5100" dirty="0"/>
            </a:br>
            <a:r>
              <a:rPr lang="en-US" sz="5100" dirty="0"/>
              <a:t>paths student contract</a:t>
            </a:r>
            <a:endParaRPr lang="en-US" dirty="0"/>
          </a:p>
        </p:txBody>
      </p:sp>
      <p:sp>
        <p:nvSpPr>
          <p:cNvPr id="3" name="Content Placeholder 2">
            <a:extLst>
              <a:ext uri="{FF2B5EF4-FFF2-40B4-BE49-F238E27FC236}">
                <a16:creationId xmlns:a16="http://schemas.microsoft.com/office/drawing/2014/main" id="{F7687D2C-3FFB-70A2-AEFE-43043AAACFE7}"/>
              </a:ext>
            </a:extLst>
          </p:cNvPr>
          <p:cNvSpPr>
            <a:spLocks noGrp="1"/>
          </p:cNvSpPr>
          <p:nvPr>
            <p:ph idx="1"/>
          </p:nvPr>
        </p:nvSpPr>
        <p:spPr>
          <a:xfrm>
            <a:off x="1006839" y="1692738"/>
            <a:ext cx="10178322" cy="4922666"/>
          </a:xfrm>
        </p:spPr>
        <p:txBody>
          <a:bodyPr vert="horz" lIns="91440" tIns="45720" rIns="91440" bIns="45720" rtlCol="0" anchor="t">
            <a:normAutofit fontScale="25000" lnSpcReduction="20000"/>
          </a:bodyPr>
          <a:lstStyle/>
          <a:p>
            <a:pPr marL="228600" indent="-228600"/>
            <a:r>
              <a:rPr lang="en-US" sz="8000" dirty="0"/>
              <a:t>PATHS staff meet consistently to review and discuss student progress and patterns and determine how to best support our students</a:t>
            </a:r>
          </a:p>
          <a:p>
            <a:pPr marL="685800" lvl="1" indent="-228600">
              <a:buFont typeface="Calibri" panose="020B0502020104020203" pitchFamily="34" charset="0"/>
              <a:buChar char="-"/>
            </a:pPr>
            <a:r>
              <a:rPr lang="en-US" sz="8000" dirty="0"/>
              <a:t>Monitoring of academic data, discipline records, attendance data, etc.</a:t>
            </a:r>
          </a:p>
          <a:p>
            <a:pPr marL="685800" lvl="1" indent="-228600">
              <a:buFont typeface="Calibri" panose="020B0502020104020203" pitchFamily="34" charset="0"/>
              <a:buChar char="-"/>
            </a:pPr>
            <a:r>
              <a:rPr lang="en-US" sz="8000" dirty="0"/>
              <a:t>Input from multiple levels of leadership, coaches, counselors, teachers, etc.</a:t>
            </a:r>
          </a:p>
          <a:p>
            <a:pPr marL="685800" lvl="1" indent="-228600">
              <a:buFont typeface="Calibri" panose="020B0502020104020203" pitchFamily="34" charset="0"/>
              <a:buChar char="-"/>
            </a:pPr>
            <a:r>
              <a:rPr lang="en-US" sz="8000" dirty="0"/>
              <a:t>Types of support: Interventions, mentoring programs, tutoring schedules, academic support within the classroom, and more</a:t>
            </a:r>
          </a:p>
          <a:p>
            <a:pPr marL="685800" lvl="1" indent="-228600">
              <a:buFont typeface="Calibri" panose="020B0502020104020203" pitchFamily="34" charset="0"/>
              <a:buChar char="-"/>
            </a:pPr>
            <a:r>
              <a:rPr lang="en-US" sz="8000" b="1" dirty="0"/>
              <a:t>Tutoring Schedule: </a:t>
            </a:r>
          </a:p>
          <a:p>
            <a:pPr marL="685800" lvl="1" indent="-228600">
              <a:buFont typeface="Calibri" panose="020B0502020104020203" pitchFamily="34" charset="0"/>
              <a:buChar char="-"/>
            </a:pPr>
            <a:endParaRPr lang="en-US" sz="8000" b="1" dirty="0"/>
          </a:p>
          <a:p>
            <a:pPr marL="685800" lvl="1" indent="-228600">
              <a:buFont typeface="Calibri" panose="020B0502020104020203" pitchFamily="34" charset="0"/>
              <a:buChar char="-"/>
            </a:pPr>
            <a:endParaRPr lang="en-US" sz="8000" b="1" dirty="0"/>
          </a:p>
          <a:p>
            <a:pPr marL="685800" lvl="1" indent="-228600">
              <a:buFont typeface="Calibri" panose="020B0502020104020203" pitchFamily="34" charset="0"/>
              <a:buChar char="-"/>
            </a:pPr>
            <a:endParaRPr lang="en-US" sz="8000" b="1" dirty="0"/>
          </a:p>
          <a:p>
            <a:pPr marL="685800" lvl="1" indent="-228600">
              <a:buFont typeface="Calibri" panose="020B0502020104020203" pitchFamily="34" charset="0"/>
              <a:buChar char="-"/>
            </a:pPr>
            <a:endParaRPr lang="en-US" sz="8000" b="1" dirty="0"/>
          </a:p>
          <a:p>
            <a:pPr marL="457200" lvl="1" indent="0">
              <a:buNone/>
            </a:pPr>
            <a:r>
              <a:rPr lang="en-US" sz="8000" dirty="0"/>
              <a:t>*Students must arrive to tutoring by 10:05 (after that, students will not be allowed in)</a:t>
            </a:r>
          </a:p>
          <a:p>
            <a:pPr marL="457200" lvl="1" indent="0">
              <a:buNone/>
            </a:pPr>
            <a:r>
              <a:rPr lang="en-US" sz="8000" dirty="0"/>
              <a:t>*Teachers may assign </a:t>
            </a:r>
            <a:r>
              <a:rPr lang="en-US" sz="8000" b="1" dirty="0"/>
              <a:t>mandatory</a:t>
            </a:r>
            <a:r>
              <a:rPr lang="en-US" sz="8000" dirty="0"/>
              <a:t> tutoring from 10:05-10:30</a:t>
            </a:r>
          </a:p>
          <a:p>
            <a:pPr marL="457200" lvl="1" indent="0">
              <a:buNone/>
            </a:pPr>
            <a:r>
              <a:rPr lang="en-US" sz="8000" dirty="0"/>
              <a:t>*In January, Admin assigns </a:t>
            </a:r>
            <a:r>
              <a:rPr lang="en-US" sz="8000" b="1" dirty="0"/>
              <a:t>mandatory </a:t>
            </a:r>
            <a:r>
              <a:rPr lang="en-US" sz="8000" dirty="0"/>
              <a:t>tutoring for ELA and Math based on progress monitoring</a:t>
            </a:r>
            <a:endParaRPr lang="en-US" sz="1800" dirty="0"/>
          </a:p>
          <a:p>
            <a:pPr marL="685800" lvl="1" indent="-228600">
              <a:buFont typeface="Calibri" panose="020B0502020104020203" pitchFamily="34" charset="0"/>
              <a:buChar char="-"/>
            </a:pPr>
            <a:endParaRPr lang="en-US" sz="1800" dirty="0"/>
          </a:p>
        </p:txBody>
      </p:sp>
      <p:pic>
        <p:nvPicPr>
          <p:cNvPr id="5" name="Picture 4">
            <a:extLst>
              <a:ext uri="{FF2B5EF4-FFF2-40B4-BE49-F238E27FC236}">
                <a16:creationId xmlns:a16="http://schemas.microsoft.com/office/drawing/2014/main" id="{D95535BD-641E-0644-5B69-BDAAA70ABE63}"/>
              </a:ext>
            </a:extLst>
          </p:cNvPr>
          <p:cNvPicPr>
            <a:picLocks noChangeAspect="1"/>
          </p:cNvPicPr>
          <p:nvPr/>
        </p:nvPicPr>
        <p:blipFill>
          <a:blip r:embed="rId2"/>
          <a:stretch>
            <a:fillRect/>
          </a:stretch>
        </p:blipFill>
        <p:spPr>
          <a:xfrm>
            <a:off x="2102837" y="4012459"/>
            <a:ext cx="7687748" cy="1333686"/>
          </a:xfrm>
          <a:prstGeom prst="rect">
            <a:avLst/>
          </a:prstGeom>
        </p:spPr>
      </p:pic>
    </p:spTree>
    <p:extLst>
      <p:ext uri="{BB962C8B-B14F-4D97-AF65-F5344CB8AC3E}">
        <p14:creationId xmlns:p14="http://schemas.microsoft.com/office/powerpoint/2010/main" val="565537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94747E0-823A-458C-94FD-EF4BE56B7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F8886470-BA23-42D1-832F-EF495B21E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566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1A4CC09-7863-4DDA-BC98-C7BCE919D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Freeform 6">
            <a:extLst>
              <a:ext uri="{FF2B5EF4-FFF2-40B4-BE49-F238E27FC236}">
                <a16:creationId xmlns:a16="http://schemas.microsoft.com/office/drawing/2014/main" id="{CF16B4D6-D068-4D9A-A5C6-6D52E233D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0228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4A959FA6-5891-4F68-8E6A-80FF857CCA8D}"/>
              </a:ext>
            </a:extLst>
          </p:cNvPr>
          <p:cNvSpPr>
            <a:spLocks noGrp="1"/>
          </p:cNvSpPr>
          <p:nvPr>
            <p:ph type="ctrTitle"/>
          </p:nvPr>
        </p:nvSpPr>
        <p:spPr>
          <a:xfrm>
            <a:off x="595950" y="1098388"/>
            <a:ext cx="6648249" cy="4394988"/>
          </a:xfrm>
        </p:spPr>
        <p:txBody>
          <a:bodyPr>
            <a:normAutofit/>
          </a:bodyPr>
          <a:lstStyle/>
          <a:p>
            <a:r>
              <a:rPr lang="en-US" sz="7400"/>
              <a:t>Counselor/ Academic</a:t>
            </a:r>
            <a:br>
              <a:rPr lang="en-US" sz="7400"/>
            </a:br>
            <a:r>
              <a:rPr lang="en-US" sz="7400"/>
              <a:t>Information</a:t>
            </a:r>
          </a:p>
        </p:txBody>
      </p:sp>
      <p:pic>
        <p:nvPicPr>
          <p:cNvPr id="6" name="Picture 5" descr="A close up of a logo&#10;&#10;Description automatically generated">
            <a:extLst>
              <a:ext uri="{FF2B5EF4-FFF2-40B4-BE49-F238E27FC236}">
                <a16:creationId xmlns:a16="http://schemas.microsoft.com/office/drawing/2014/main" id="{56255979-87A2-44CD-9EF7-9FC100C0333C}"/>
              </a:ext>
            </a:extLst>
          </p:cNvPr>
          <p:cNvPicPr>
            <a:picLocks noChangeAspect="1"/>
          </p:cNvPicPr>
          <p:nvPr/>
        </p:nvPicPr>
        <p:blipFill rotWithShape="1">
          <a:blip r:embed="rId2"/>
          <a:srcRect t="2795" b="4659"/>
          <a:stretch/>
        </p:blipFill>
        <p:spPr>
          <a:xfrm>
            <a:off x="8200147" y="1642947"/>
            <a:ext cx="3348389" cy="3572104"/>
          </a:xfrm>
          <a:prstGeom prst="rect">
            <a:avLst/>
          </a:prstGeom>
        </p:spPr>
      </p:pic>
    </p:spTree>
    <p:extLst>
      <p:ext uri="{BB962C8B-B14F-4D97-AF65-F5344CB8AC3E}">
        <p14:creationId xmlns:p14="http://schemas.microsoft.com/office/powerpoint/2010/main" val="389918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7ED9B-36A5-610B-1706-D314CAF6B842}"/>
              </a:ext>
            </a:extLst>
          </p:cNvPr>
          <p:cNvSpPr>
            <a:spLocks noGrp="1"/>
          </p:cNvSpPr>
          <p:nvPr>
            <p:ph type="title"/>
          </p:nvPr>
        </p:nvSpPr>
        <p:spPr>
          <a:xfrm>
            <a:off x="1580257" y="3850687"/>
            <a:ext cx="9031484" cy="481505"/>
          </a:xfrm>
        </p:spPr>
        <p:txBody>
          <a:bodyPr vert="horz" lIns="91440" tIns="45720" rIns="91440" bIns="45720" rtlCol="0" anchor="b">
            <a:noAutofit/>
          </a:bodyPr>
          <a:lstStyle/>
          <a:p>
            <a:pPr algn="ctr" defTabSz="914400"/>
            <a:br>
              <a:rPr lang="en-US" sz="2800" dirty="0"/>
            </a:br>
            <a:br>
              <a:rPr lang="en-US" sz="2800" dirty="0"/>
            </a:br>
            <a:br>
              <a:rPr lang="en-US" sz="2800" dirty="0"/>
            </a:br>
            <a:br>
              <a:rPr lang="en-US" sz="2800" dirty="0"/>
            </a:br>
            <a:br>
              <a:rPr lang="en-US" sz="2800" dirty="0"/>
            </a:br>
            <a:br>
              <a:rPr lang="en-US" sz="2800" dirty="0"/>
            </a:br>
            <a:br>
              <a:rPr lang="en-US" sz="2800" dirty="0"/>
            </a:br>
            <a:r>
              <a:rPr lang="en-US" sz="1600" dirty="0"/>
              <a:t>Students are placed on a contract for:</a:t>
            </a:r>
            <a:br>
              <a:rPr lang="en-US" sz="1600" dirty="0"/>
            </a:br>
            <a:br>
              <a:rPr lang="en-US" sz="1600" dirty="0"/>
            </a:br>
            <a:r>
              <a:rPr lang="en-US" sz="1600" dirty="0"/>
              <a:t>low grades/lack of effort</a:t>
            </a:r>
            <a:br>
              <a:rPr lang="en-US" sz="1600" dirty="0"/>
            </a:br>
            <a:br>
              <a:rPr lang="en-US" sz="1600" dirty="0"/>
            </a:br>
            <a:r>
              <a:rPr lang="en-US" sz="1600" dirty="0"/>
              <a:t>discipline issues</a:t>
            </a:r>
            <a:br>
              <a:rPr lang="en-US" sz="1600" dirty="0"/>
            </a:br>
            <a:br>
              <a:rPr lang="en-US" sz="1600" dirty="0"/>
            </a:br>
            <a:r>
              <a:rPr lang="en-US" sz="1600" dirty="0"/>
              <a:t>poor attendance</a:t>
            </a:r>
            <a:br>
              <a:rPr lang="en-US" sz="1600" dirty="0"/>
            </a:br>
            <a:br>
              <a:rPr lang="en-US" sz="1600" dirty="0"/>
            </a:br>
            <a:r>
              <a:rPr lang="en-US" sz="1600" dirty="0"/>
              <a:t>  </a:t>
            </a:r>
            <a:r>
              <a:rPr lang="en-US" sz="1600" i="1" dirty="0"/>
              <a:t>*one missed day is like</a:t>
            </a:r>
            <a:br>
              <a:rPr lang="en-US" sz="1600" i="1" dirty="0"/>
            </a:br>
            <a:r>
              <a:rPr lang="en-US" sz="1600" i="1" dirty="0"/>
              <a:t>    missing 2 days at paths </a:t>
            </a:r>
            <a:br>
              <a:rPr lang="en-US" sz="1600" i="1" dirty="0"/>
            </a:br>
            <a:r>
              <a:rPr lang="en-US" sz="1600" i="1" dirty="0"/>
              <a:t>    due to our accelerated</a:t>
            </a:r>
            <a:br>
              <a:rPr lang="en-US" sz="1600" i="1" dirty="0"/>
            </a:br>
            <a:r>
              <a:rPr lang="en-US" sz="1600" i="1" dirty="0"/>
              <a:t>    schedule</a:t>
            </a:r>
            <a:br>
              <a:rPr lang="en-US" sz="1600" i="1" dirty="0"/>
            </a:br>
            <a:br>
              <a:rPr lang="en-US" sz="1600" i="1" dirty="0"/>
            </a:br>
            <a:r>
              <a:rPr lang="en-US" sz="1600" i="1" dirty="0"/>
              <a:t>  *</a:t>
            </a:r>
            <a:r>
              <a:rPr lang="en-US" sz="1600" i="1" dirty="0" err="1"/>
              <a:t>oTECH</a:t>
            </a:r>
            <a:r>
              <a:rPr lang="en-US" sz="1600" i="1" dirty="0"/>
              <a:t> operates on clock</a:t>
            </a:r>
            <a:br>
              <a:rPr lang="en-US" sz="1600" i="1" dirty="0"/>
            </a:br>
            <a:r>
              <a:rPr lang="en-US" sz="1600" i="1" dirty="0"/>
              <a:t>   hours </a:t>
            </a:r>
            <a:br>
              <a:rPr lang="en-US" sz="1800" dirty="0"/>
            </a:br>
            <a:br>
              <a:rPr lang="en-US" sz="1800" dirty="0"/>
            </a:br>
            <a:endParaRPr lang="en-US" sz="1800" dirty="0"/>
          </a:p>
        </p:txBody>
      </p:sp>
      <p:sp>
        <p:nvSpPr>
          <p:cNvPr id="14" name="Freeform: Shape 13">
            <a:extLst>
              <a:ext uri="{FF2B5EF4-FFF2-40B4-BE49-F238E27FC236}">
                <a16:creationId xmlns:a16="http://schemas.microsoft.com/office/drawing/2014/main" id="{C65858E6-5C0F-4AAE-A1AC-29BA07FFE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E1A272-E895-FD21-D2C3-8AFF869C5787}"/>
              </a:ext>
            </a:extLst>
          </p:cNvPr>
          <p:cNvSpPr>
            <a:spLocks noGrp="1"/>
          </p:cNvSpPr>
          <p:nvPr>
            <p:ph type="body" idx="1"/>
          </p:nvPr>
        </p:nvSpPr>
        <p:spPr>
          <a:xfrm>
            <a:off x="2073314" y="5493376"/>
            <a:ext cx="8045373" cy="742279"/>
          </a:xfrm>
        </p:spPr>
        <p:txBody>
          <a:bodyPr vert="horz" lIns="91440" tIns="45720" rIns="91440" bIns="45720" rtlCol="0" anchor="ctr">
            <a:noAutofit/>
          </a:bodyPr>
          <a:lstStyle/>
          <a:p>
            <a:pPr algn="ctr" defTabSz="914400"/>
            <a:r>
              <a:rPr lang="en-US" sz="4800" dirty="0">
                <a:solidFill>
                  <a:srgbClr val="2A1A00"/>
                </a:solidFill>
              </a:rPr>
              <a:t>Probationary contracts</a:t>
            </a:r>
          </a:p>
        </p:txBody>
      </p:sp>
      <p:pic>
        <p:nvPicPr>
          <p:cNvPr id="5" name="Picture 4">
            <a:extLst>
              <a:ext uri="{FF2B5EF4-FFF2-40B4-BE49-F238E27FC236}">
                <a16:creationId xmlns:a16="http://schemas.microsoft.com/office/drawing/2014/main" id="{93E8C3D4-801F-B3A2-85E4-5AC3025DA61A}"/>
              </a:ext>
            </a:extLst>
          </p:cNvPr>
          <p:cNvPicPr>
            <a:picLocks noChangeAspect="1"/>
          </p:cNvPicPr>
          <p:nvPr/>
        </p:nvPicPr>
        <p:blipFill>
          <a:blip r:embed="rId2"/>
          <a:stretch>
            <a:fillRect/>
          </a:stretch>
        </p:blipFill>
        <p:spPr>
          <a:xfrm>
            <a:off x="216227" y="1370240"/>
            <a:ext cx="2914489" cy="2862708"/>
          </a:xfrm>
          <a:prstGeom prst="rect">
            <a:avLst/>
          </a:prstGeom>
        </p:spPr>
      </p:pic>
    </p:spTree>
    <p:extLst>
      <p:ext uri="{BB962C8B-B14F-4D97-AF65-F5344CB8AC3E}">
        <p14:creationId xmlns:p14="http://schemas.microsoft.com/office/powerpoint/2010/main" val="85250313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60439A44-261B-46C0-8CF0-C1EA0DA9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39061" y="2"/>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4A959FA6-5891-4F68-8E6A-80FF857CCA8D}"/>
              </a:ext>
            </a:extLst>
          </p:cNvPr>
          <p:cNvSpPr>
            <a:spLocks noGrp="1"/>
          </p:cNvSpPr>
          <p:nvPr>
            <p:ph type="ctrTitle"/>
          </p:nvPr>
        </p:nvSpPr>
        <p:spPr>
          <a:xfrm>
            <a:off x="5671908" y="1245984"/>
            <a:ext cx="6384870" cy="4369950"/>
          </a:xfrm>
        </p:spPr>
        <p:txBody>
          <a:bodyPr>
            <a:normAutofit/>
          </a:bodyPr>
          <a:lstStyle/>
          <a:p>
            <a:pPr algn="l"/>
            <a:r>
              <a:rPr lang="en-US" sz="7200"/>
              <a:t>Student Services</a:t>
            </a:r>
            <a:br>
              <a:rPr lang="en-US" sz="7200"/>
            </a:br>
            <a:r>
              <a:rPr lang="en-US" sz="7200"/>
              <a:t>Information</a:t>
            </a:r>
            <a:endParaRPr lang="en-US"/>
          </a:p>
        </p:txBody>
      </p:sp>
      <p:sp>
        <p:nvSpPr>
          <p:cNvPr id="3" name="Subtitle 2">
            <a:extLst>
              <a:ext uri="{FF2B5EF4-FFF2-40B4-BE49-F238E27FC236}">
                <a16:creationId xmlns:a16="http://schemas.microsoft.com/office/drawing/2014/main" id="{2CB95D8E-2DEB-4464-8376-90048D310017}"/>
              </a:ext>
            </a:extLst>
          </p:cNvPr>
          <p:cNvSpPr>
            <a:spLocks noGrp="1"/>
          </p:cNvSpPr>
          <p:nvPr>
            <p:ph type="subTitle" idx="1"/>
          </p:nvPr>
        </p:nvSpPr>
        <p:spPr>
          <a:xfrm>
            <a:off x="5671910" y="5149376"/>
            <a:ext cx="5875692" cy="1269712"/>
          </a:xfrm>
        </p:spPr>
        <p:txBody>
          <a:bodyPr>
            <a:normAutofit/>
          </a:bodyPr>
          <a:lstStyle/>
          <a:p>
            <a:pPr algn="l"/>
            <a:r>
              <a:rPr lang="en-US" sz="2400" dirty="0">
                <a:solidFill>
                  <a:schemeClr val="bg2"/>
                </a:solidFill>
              </a:rPr>
              <a:t>New patriot</a:t>
            </a:r>
          </a:p>
          <a:p>
            <a:pPr algn="l"/>
            <a:r>
              <a:rPr lang="en-US" sz="2400" dirty="0">
                <a:solidFill>
                  <a:schemeClr val="bg2"/>
                </a:solidFill>
              </a:rPr>
              <a:t>Summer Orientation</a:t>
            </a:r>
          </a:p>
        </p:txBody>
      </p:sp>
      <p:sp>
        <p:nvSpPr>
          <p:cNvPr id="27" name="Freeform 14">
            <a:extLst>
              <a:ext uri="{FF2B5EF4-FFF2-40B4-BE49-F238E27FC236}">
                <a16:creationId xmlns:a16="http://schemas.microsoft.com/office/drawing/2014/main" id="{C53C9684-61A3-4C3D-AA67-27CD3420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sp>
      <p:pic>
        <p:nvPicPr>
          <p:cNvPr id="6" name="Picture 5" descr="A close up of a logo&#10;&#10;Description automatically generated">
            <a:extLst>
              <a:ext uri="{FF2B5EF4-FFF2-40B4-BE49-F238E27FC236}">
                <a16:creationId xmlns:a16="http://schemas.microsoft.com/office/drawing/2014/main" id="{56255979-87A2-44CD-9EF7-9FC100C0333C}"/>
              </a:ext>
            </a:extLst>
          </p:cNvPr>
          <p:cNvPicPr>
            <a:picLocks noChangeAspect="1"/>
          </p:cNvPicPr>
          <p:nvPr/>
        </p:nvPicPr>
        <p:blipFill rotWithShape="1">
          <a:blip r:embed="rId2"/>
          <a:srcRect t="2795" b="4659"/>
          <a:stretch/>
        </p:blipFill>
        <p:spPr>
          <a:xfrm>
            <a:off x="135222" y="819443"/>
            <a:ext cx="4892290" cy="5219115"/>
          </a:xfrm>
          <a:prstGeom prst="rect">
            <a:avLst/>
          </a:prstGeom>
        </p:spPr>
      </p:pic>
    </p:spTree>
    <p:extLst>
      <p:ext uri="{BB962C8B-B14F-4D97-AF65-F5344CB8AC3E}">
        <p14:creationId xmlns:p14="http://schemas.microsoft.com/office/powerpoint/2010/main" val="197776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4B6-8C18-C97C-7932-AAC2AB53FB60}"/>
              </a:ext>
            </a:extLst>
          </p:cNvPr>
          <p:cNvSpPr>
            <a:spLocks noGrp="1"/>
          </p:cNvSpPr>
          <p:nvPr>
            <p:ph type="title"/>
          </p:nvPr>
        </p:nvSpPr>
        <p:spPr>
          <a:xfrm>
            <a:off x="1251678" y="382386"/>
            <a:ext cx="10411155" cy="1735549"/>
          </a:xfrm>
        </p:spPr>
        <p:txBody>
          <a:bodyPr>
            <a:normAutofit/>
          </a:bodyPr>
          <a:lstStyle/>
          <a:p>
            <a:r>
              <a:rPr lang="en-US" sz="5100"/>
              <a:t>What if I arrive at school before 6:40am?</a:t>
            </a:r>
            <a:endParaRPr lang="en-US"/>
          </a:p>
        </p:txBody>
      </p:sp>
      <p:sp>
        <p:nvSpPr>
          <p:cNvPr id="3" name="Content Placeholder 2">
            <a:extLst>
              <a:ext uri="{FF2B5EF4-FFF2-40B4-BE49-F238E27FC236}">
                <a16:creationId xmlns:a16="http://schemas.microsoft.com/office/drawing/2014/main" id="{B54B42A4-1B76-E600-A366-9AB086CDBE17}"/>
              </a:ext>
            </a:extLst>
          </p:cNvPr>
          <p:cNvSpPr>
            <a:spLocks noGrp="1"/>
          </p:cNvSpPr>
          <p:nvPr>
            <p:ph idx="1"/>
          </p:nvPr>
        </p:nvSpPr>
        <p:spPr>
          <a:xfrm>
            <a:off x="1251678" y="2603502"/>
            <a:ext cx="10178322" cy="2651675"/>
          </a:xfrm>
        </p:spPr>
        <p:txBody>
          <a:bodyPr vert="horz" lIns="91440" tIns="45720" rIns="91440" bIns="45720" rtlCol="0" anchor="t">
            <a:normAutofit lnSpcReduction="10000"/>
          </a:bodyPr>
          <a:lstStyle/>
          <a:p>
            <a:pPr marL="228600" indent="-228600"/>
            <a:r>
              <a:rPr lang="en-US" dirty="0"/>
              <a:t>Bus Loop gates will open at 6:40am and students may go to the Cafeteria or the outdoor patio area.  Bus Drop Off is behind </a:t>
            </a:r>
            <a:r>
              <a:rPr lang="en-US" dirty="0" err="1"/>
              <a:t>oTECH</a:t>
            </a:r>
            <a:r>
              <a:rPr lang="en-US" dirty="0"/>
              <a:t>.</a:t>
            </a:r>
          </a:p>
          <a:p>
            <a:pPr marL="228600" indent="-228600"/>
            <a:r>
              <a:rPr lang="en-US" dirty="0"/>
              <a:t>The PATHS front office doors will allow car riders to enter the building at 6:40am so that students may go directly to the Cafeteria or the outdoor patio area.</a:t>
            </a:r>
          </a:p>
          <a:p>
            <a:pPr marL="228600" indent="-228600"/>
            <a:r>
              <a:rPr lang="en-US" dirty="0"/>
              <a:t>No students are allowed to go to their locker, go to any classrooms, visit the PATHS bathroom, or hang around in the PATHS hallways before 6:55am.</a:t>
            </a:r>
          </a:p>
          <a:p>
            <a:pPr marL="228600" indent="-228600"/>
            <a:r>
              <a:rPr lang="en-US" dirty="0"/>
              <a:t>There are restrooms in the cafeteria for morning use</a:t>
            </a:r>
          </a:p>
          <a:p>
            <a:pPr marL="228600" indent="-228600"/>
            <a:endParaRPr lang="en-US" dirty="0"/>
          </a:p>
        </p:txBody>
      </p:sp>
    </p:spTree>
    <p:extLst>
      <p:ext uri="{BB962C8B-B14F-4D97-AF65-F5344CB8AC3E}">
        <p14:creationId xmlns:p14="http://schemas.microsoft.com/office/powerpoint/2010/main" val="1770223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0217-6FFE-D0E0-71DD-8D465C3D9CCB}"/>
              </a:ext>
            </a:extLst>
          </p:cNvPr>
          <p:cNvSpPr>
            <a:spLocks noGrp="1"/>
          </p:cNvSpPr>
          <p:nvPr>
            <p:ph type="title"/>
          </p:nvPr>
        </p:nvSpPr>
        <p:spPr/>
        <p:txBody>
          <a:bodyPr/>
          <a:lstStyle/>
          <a:p>
            <a:r>
              <a:rPr lang="en-US" sz="5100" dirty="0"/>
              <a:t>FACILITIES UPDATE</a:t>
            </a:r>
            <a:endParaRPr lang="en-US" dirty="0"/>
          </a:p>
        </p:txBody>
      </p:sp>
      <p:sp>
        <p:nvSpPr>
          <p:cNvPr id="3" name="Content Placeholder 2">
            <a:extLst>
              <a:ext uri="{FF2B5EF4-FFF2-40B4-BE49-F238E27FC236}">
                <a16:creationId xmlns:a16="http://schemas.microsoft.com/office/drawing/2014/main" id="{8A74F50D-0CC0-6FE7-44F1-A2FA1D32A9A3}"/>
              </a:ext>
            </a:extLst>
          </p:cNvPr>
          <p:cNvSpPr>
            <a:spLocks noGrp="1"/>
          </p:cNvSpPr>
          <p:nvPr>
            <p:ph idx="1"/>
          </p:nvPr>
        </p:nvSpPr>
        <p:spPr/>
        <p:txBody>
          <a:bodyPr vert="horz" lIns="91440" tIns="45720" rIns="91440" bIns="45720" rtlCol="0" anchor="t">
            <a:normAutofit/>
          </a:bodyPr>
          <a:lstStyle/>
          <a:p>
            <a:pPr marL="228600" indent="-228600"/>
            <a:r>
              <a:rPr lang="en-US" dirty="0"/>
              <a:t>SECURE LOBBY</a:t>
            </a:r>
          </a:p>
          <a:p>
            <a:pPr marL="228600" indent="-228600"/>
            <a:r>
              <a:rPr lang="en-US"/>
              <a:t>TEMPORARY PORTABLES</a:t>
            </a:r>
            <a:endParaRPr lang="en-US" dirty="0"/>
          </a:p>
          <a:p>
            <a:pPr marL="228600" indent="-228600"/>
            <a:r>
              <a:rPr lang="en-US" dirty="0"/>
              <a:t>PORTABLES INSTALLED TO THE LEFT OF MAIN BUILDING </a:t>
            </a:r>
          </a:p>
        </p:txBody>
      </p:sp>
      <p:pic>
        <p:nvPicPr>
          <p:cNvPr id="4" name="Picture 3" descr="A yellow and black sign with text">
            <a:extLst>
              <a:ext uri="{FF2B5EF4-FFF2-40B4-BE49-F238E27FC236}">
                <a16:creationId xmlns:a16="http://schemas.microsoft.com/office/drawing/2014/main" id="{3D7AC7C7-EE2A-B915-CEEB-4727509BBD3C}"/>
              </a:ext>
            </a:extLst>
          </p:cNvPr>
          <p:cNvPicPr>
            <a:picLocks noChangeAspect="1"/>
          </p:cNvPicPr>
          <p:nvPr/>
        </p:nvPicPr>
        <p:blipFill>
          <a:blip r:embed="rId2"/>
          <a:stretch>
            <a:fillRect/>
          </a:stretch>
        </p:blipFill>
        <p:spPr>
          <a:xfrm>
            <a:off x="6335379" y="3915276"/>
            <a:ext cx="5857875" cy="2807369"/>
          </a:xfrm>
          <a:prstGeom prst="rect">
            <a:avLst/>
          </a:prstGeom>
        </p:spPr>
      </p:pic>
    </p:spTree>
    <p:extLst>
      <p:ext uri="{BB962C8B-B14F-4D97-AF65-F5344CB8AC3E}">
        <p14:creationId xmlns:p14="http://schemas.microsoft.com/office/powerpoint/2010/main" val="712769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85695-F82D-426C-B52B-600CAA10BCD4}"/>
              </a:ext>
            </a:extLst>
          </p:cNvPr>
          <p:cNvSpPr>
            <a:spLocks noGrp="1"/>
          </p:cNvSpPr>
          <p:nvPr>
            <p:ph idx="1"/>
          </p:nvPr>
        </p:nvSpPr>
        <p:spPr>
          <a:xfrm>
            <a:off x="809626" y="987082"/>
            <a:ext cx="7000680" cy="4503214"/>
          </a:xfrm>
        </p:spPr>
        <p:txBody>
          <a:bodyPr vert="horz" lIns="91440" tIns="45720" rIns="91440" bIns="45720" rtlCol="0" anchor="t">
            <a:normAutofit fontScale="77500" lnSpcReduction="20000"/>
          </a:bodyPr>
          <a:lstStyle/>
          <a:p>
            <a:pPr marL="0" indent="0">
              <a:buNone/>
            </a:pPr>
            <a:r>
              <a:rPr lang="en-US" sz="3200" b="1" dirty="0">
                <a:solidFill>
                  <a:schemeClr val="accent2"/>
                </a:solidFill>
              </a:rPr>
              <a:t>If I am a car rider? </a:t>
            </a:r>
          </a:p>
          <a:p>
            <a:pPr marL="0" indent="0">
              <a:buNone/>
            </a:pPr>
            <a:endParaRPr lang="en-US" sz="3200" b="1" dirty="0">
              <a:solidFill>
                <a:schemeClr val="accent2"/>
              </a:solidFill>
            </a:endParaRPr>
          </a:p>
          <a:p>
            <a:pPr marL="228600" indent="-228600"/>
            <a:r>
              <a:rPr lang="en-US" sz="3200" b="1" dirty="0">
                <a:solidFill>
                  <a:schemeClr val="accent2"/>
                </a:solidFill>
              </a:rPr>
              <a:t>You will be dropped off in front of the PATHS office and go directly to café/patio</a:t>
            </a:r>
          </a:p>
          <a:p>
            <a:pPr marL="0" indent="0">
              <a:buNone/>
            </a:pPr>
            <a:endParaRPr lang="en-US" sz="3200" b="1" dirty="0">
              <a:solidFill>
                <a:schemeClr val="accent2"/>
              </a:solidFill>
            </a:endParaRPr>
          </a:p>
          <a:p>
            <a:pPr marL="228600" indent="-228600"/>
            <a:r>
              <a:rPr lang="en-US" sz="3200" b="1" dirty="0">
                <a:solidFill>
                  <a:schemeClr val="accent2"/>
                </a:solidFill>
              </a:rPr>
              <a:t>2 lines of cars as you enter the PATHS Loop for drop off and pick up</a:t>
            </a:r>
          </a:p>
          <a:p>
            <a:pPr marL="0" indent="0">
              <a:buNone/>
            </a:pPr>
            <a:endParaRPr lang="en-US" sz="3200" b="1" dirty="0">
              <a:solidFill>
                <a:schemeClr val="accent2"/>
              </a:solidFill>
            </a:endParaRPr>
          </a:p>
          <a:p>
            <a:pPr marL="228600" indent="-228600"/>
            <a:r>
              <a:rPr lang="en-US" sz="3200" b="1" dirty="0">
                <a:solidFill>
                  <a:schemeClr val="accent2"/>
                </a:solidFill>
              </a:rPr>
              <a:t>5 time Grace period for Tardy to School due to construction traffic</a:t>
            </a:r>
          </a:p>
          <a:p>
            <a:pPr marL="228600" indent="-228600"/>
            <a:endParaRPr lang="en-US" sz="3200" b="1" dirty="0"/>
          </a:p>
          <a:p>
            <a:pPr marL="0" indent="0">
              <a:buNone/>
            </a:pPr>
            <a:endParaRPr lang="en-US" sz="3200" b="1" dirty="0"/>
          </a:p>
          <a:p>
            <a:pPr marL="0" indent="0">
              <a:buNone/>
            </a:pPr>
            <a:endParaRPr lang="en-US" sz="3200" b="1" dirty="0"/>
          </a:p>
          <a:p>
            <a:pPr marL="0" indent="0">
              <a:buNone/>
            </a:pPr>
            <a:endParaRPr lang="en-US" sz="3200" b="1" dirty="0"/>
          </a:p>
        </p:txBody>
      </p:sp>
      <p:pic>
        <p:nvPicPr>
          <p:cNvPr id="2" name="Picture 3" descr="A picture containing clipart&#10;&#10;Description automatically generated">
            <a:extLst>
              <a:ext uri="{FF2B5EF4-FFF2-40B4-BE49-F238E27FC236}">
                <a16:creationId xmlns:a16="http://schemas.microsoft.com/office/drawing/2014/main" id="{40F38AB5-81F2-0C2F-5778-6AD74197974B}"/>
              </a:ext>
            </a:extLst>
          </p:cNvPr>
          <p:cNvPicPr>
            <a:picLocks noChangeAspect="1"/>
          </p:cNvPicPr>
          <p:nvPr/>
        </p:nvPicPr>
        <p:blipFill>
          <a:blip r:embed="rId2"/>
          <a:stretch>
            <a:fillRect/>
          </a:stretch>
        </p:blipFill>
        <p:spPr>
          <a:xfrm>
            <a:off x="7589594" y="2289176"/>
            <a:ext cx="4075967" cy="2797419"/>
          </a:xfrm>
          <a:prstGeom prst="rect">
            <a:avLst/>
          </a:prstGeom>
        </p:spPr>
      </p:pic>
    </p:spTree>
    <p:extLst>
      <p:ext uri="{BB962C8B-B14F-4D97-AF65-F5344CB8AC3E}">
        <p14:creationId xmlns:p14="http://schemas.microsoft.com/office/powerpoint/2010/main" val="25003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4" name="Rectangle 13">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1D21332B-FE15-41A6-8919-8563A89EA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80D4F007-52BE-320E-7AA2-2D409D15C84B}"/>
              </a:ext>
            </a:extLst>
          </p:cNvPr>
          <p:cNvSpPr txBox="1">
            <a:spLocks/>
          </p:cNvSpPr>
          <p:nvPr/>
        </p:nvSpPr>
        <p:spPr>
          <a:xfrm>
            <a:off x="945267" y="3741641"/>
            <a:ext cx="10896197" cy="2991608"/>
          </a:xfrm>
          <a:prstGeom prst="rect">
            <a:avLst/>
          </a:prstGeom>
        </p:spPr>
        <p:txBody>
          <a:bodyPr vert="horz" lIns="91440" tIns="45720" rIns="91440" bIns="45720" rtlCol="0" anchor="t">
            <a:noAutofit/>
          </a:bodyPr>
          <a:lstStyle>
            <a:lvl1pPr algn="l" defTabSz="914411" rtl="0" eaLnBrk="1" latinLnBrk="0" hangingPunct="1">
              <a:lnSpc>
                <a:spcPct val="90000"/>
              </a:lnSpc>
              <a:spcBef>
                <a:spcPct val="0"/>
              </a:spcBef>
              <a:buNone/>
              <a:defRPr sz="5101" kern="1200" cap="all" spc="201" baseline="0">
                <a:solidFill>
                  <a:schemeClr val="tx2"/>
                </a:solidFill>
                <a:latin typeface="+mj-lt"/>
                <a:ea typeface="+mj-ea"/>
                <a:cs typeface="+mj-cs"/>
              </a:defRPr>
            </a:lvl1pPr>
          </a:lstStyle>
          <a:p>
            <a:pPr algn="ctr" defTabSz="914400">
              <a:spcAft>
                <a:spcPts val="600"/>
              </a:spcAft>
            </a:pPr>
            <a:r>
              <a:rPr lang="en-US" sz="7200" b="1" spc="800" dirty="0">
                <a:latin typeface="Georgia Pro"/>
              </a:rPr>
              <a:t>Dress Code and expectations</a:t>
            </a:r>
            <a:br>
              <a:rPr lang="en-US" sz="7200" b="1" spc="800" dirty="0">
                <a:latin typeface="Georgia Pro"/>
              </a:rPr>
            </a:br>
            <a:endParaRPr lang="en-US" sz="7200" b="1" spc="800" dirty="0">
              <a:latin typeface="Georgia Pro"/>
            </a:endParaRPr>
          </a:p>
        </p:txBody>
      </p:sp>
      <p:sp>
        <p:nvSpPr>
          <p:cNvPr id="18" name="Freeform 6">
            <a:extLst>
              <a:ext uri="{FF2B5EF4-FFF2-40B4-BE49-F238E27FC236}">
                <a16:creationId xmlns:a16="http://schemas.microsoft.com/office/drawing/2014/main" id="{439F6CA3-780D-4C3A-A889-C705E7E7D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5" name="Picture 4" descr="A close up of a logo&#10;&#10;Description automatically generated">
            <a:extLst>
              <a:ext uri="{FF2B5EF4-FFF2-40B4-BE49-F238E27FC236}">
                <a16:creationId xmlns:a16="http://schemas.microsoft.com/office/drawing/2014/main" id="{E3D70D25-780F-4B52-1804-26A6ED2D7199}"/>
              </a:ext>
            </a:extLst>
          </p:cNvPr>
          <p:cNvPicPr>
            <a:picLocks noChangeAspect="1"/>
          </p:cNvPicPr>
          <p:nvPr/>
        </p:nvPicPr>
        <p:blipFill rotWithShape="1">
          <a:blip r:embed="rId2"/>
          <a:srcRect t="2795" b="4659"/>
          <a:stretch/>
        </p:blipFill>
        <p:spPr>
          <a:xfrm>
            <a:off x="4186749" y="2984"/>
            <a:ext cx="3344574" cy="3574701"/>
          </a:xfrm>
          <a:prstGeom prst="rect">
            <a:avLst/>
          </a:prstGeom>
        </p:spPr>
      </p:pic>
      <p:sp>
        <p:nvSpPr>
          <p:cNvPr id="20" name="Rectangle 19">
            <a:extLst>
              <a:ext uri="{FF2B5EF4-FFF2-40B4-BE49-F238E27FC236}">
                <a16:creationId xmlns:a16="http://schemas.microsoft.com/office/drawing/2014/main" id="{E6335BA4-3C40-424B-A885-29B1007B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38575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7B8366B-9C4E-3139-367B-C2BB88EC129C}"/>
              </a:ext>
            </a:extLst>
          </p:cNvPr>
          <p:cNvPicPr>
            <a:picLocks noGrp="1" noChangeAspect="1"/>
          </p:cNvPicPr>
          <p:nvPr>
            <p:ph idx="1"/>
          </p:nvPr>
        </p:nvPicPr>
        <p:blipFill>
          <a:blip r:embed="rId2"/>
          <a:stretch>
            <a:fillRect/>
          </a:stretch>
        </p:blipFill>
        <p:spPr>
          <a:xfrm>
            <a:off x="1486140" y="-88772"/>
            <a:ext cx="10178322" cy="1250677"/>
          </a:xfrm>
        </p:spPr>
      </p:pic>
      <p:pic>
        <p:nvPicPr>
          <p:cNvPr id="6" name="Picture 6" descr="A picture containing person, outdoor, trouser&#10;&#10;Description automatically generated">
            <a:extLst>
              <a:ext uri="{FF2B5EF4-FFF2-40B4-BE49-F238E27FC236}">
                <a16:creationId xmlns:a16="http://schemas.microsoft.com/office/drawing/2014/main" id="{40A49D24-7DA3-FFCD-B06E-24D65F02236E}"/>
              </a:ext>
            </a:extLst>
          </p:cNvPr>
          <p:cNvPicPr>
            <a:picLocks noChangeAspect="1"/>
          </p:cNvPicPr>
          <p:nvPr/>
        </p:nvPicPr>
        <p:blipFill>
          <a:blip r:embed="rId3"/>
          <a:stretch>
            <a:fillRect/>
          </a:stretch>
        </p:blipFill>
        <p:spPr>
          <a:xfrm>
            <a:off x="9433169" y="797169"/>
            <a:ext cx="2420816" cy="2440354"/>
          </a:xfrm>
          <a:prstGeom prst="rect">
            <a:avLst/>
          </a:prstGeom>
        </p:spPr>
      </p:pic>
      <p:pic>
        <p:nvPicPr>
          <p:cNvPr id="7" name="Picture 7" descr="A picture containing clothing, person, posing, standing&#10;&#10;Description automatically generated">
            <a:extLst>
              <a:ext uri="{FF2B5EF4-FFF2-40B4-BE49-F238E27FC236}">
                <a16:creationId xmlns:a16="http://schemas.microsoft.com/office/drawing/2014/main" id="{CC0578A4-3DF1-D039-6178-98FF21856129}"/>
              </a:ext>
            </a:extLst>
          </p:cNvPr>
          <p:cNvPicPr>
            <a:picLocks noChangeAspect="1"/>
          </p:cNvPicPr>
          <p:nvPr/>
        </p:nvPicPr>
        <p:blipFill>
          <a:blip r:embed="rId4"/>
          <a:stretch>
            <a:fillRect/>
          </a:stretch>
        </p:blipFill>
        <p:spPr>
          <a:xfrm>
            <a:off x="5877169" y="904654"/>
            <a:ext cx="1981200" cy="2215615"/>
          </a:xfrm>
          <a:prstGeom prst="rect">
            <a:avLst/>
          </a:prstGeom>
        </p:spPr>
      </p:pic>
      <p:pic>
        <p:nvPicPr>
          <p:cNvPr id="8" name="Picture 8" descr="A picture containing person, clothing, suit, person&#10;&#10;Description automatically generated">
            <a:extLst>
              <a:ext uri="{FF2B5EF4-FFF2-40B4-BE49-F238E27FC236}">
                <a16:creationId xmlns:a16="http://schemas.microsoft.com/office/drawing/2014/main" id="{37870487-038A-E12D-E155-94EE439A226E}"/>
              </a:ext>
            </a:extLst>
          </p:cNvPr>
          <p:cNvPicPr>
            <a:picLocks noChangeAspect="1"/>
          </p:cNvPicPr>
          <p:nvPr/>
        </p:nvPicPr>
        <p:blipFill>
          <a:blip r:embed="rId5"/>
          <a:stretch>
            <a:fillRect/>
          </a:stretch>
        </p:blipFill>
        <p:spPr>
          <a:xfrm>
            <a:off x="8710246" y="3383219"/>
            <a:ext cx="2743200" cy="3510793"/>
          </a:xfrm>
          <a:prstGeom prst="rect">
            <a:avLst/>
          </a:prstGeom>
        </p:spPr>
      </p:pic>
      <p:pic>
        <p:nvPicPr>
          <p:cNvPr id="11" name="Picture 11">
            <a:extLst>
              <a:ext uri="{FF2B5EF4-FFF2-40B4-BE49-F238E27FC236}">
                <a16:creationId xmlns:a16="http://schemas.microsoft.com/office/drawing/2014/main" id="{4715542C-9C90-F966-031D-6C86AB11E0FD}"/>
              </a:ext>
            </a:extLst>
          </p:cNvPr>
          <p:cNvPicPr>
            <a:picLocks noChangeAspect="1"/>
          </p:cNvPicPr>
          <p:nvPr/>
        </p:nvPicPr>
        <p:blipFill>
          <a:blip r:embed="rId6"/>
          <a:stretch>
            <a:fillRect/>
          </a:stretch>
        </p:blipFill>
        <p:spPr>
          <a:xfrm>
            <a:off x="7664140" y="985489"/>
            <a:ext cx="1714500" cy="2247900"/>
          </a:xfrm>
          <a:prstGeom prst="rect">
            <a:avLst/>
          </a:prstGeom>
        </p:spPr>
      </p:pic>
      <p:sp>
        <p:nvSpPr>
          <p:cNvPr id="3" name="TextBox 2">
            <a:extLst>
              <a:ext uri="{FF2B5EF4-FFF2-40B4-BE49-F238E27FC236}">
                <a16:creationId xmlns:a16="http://schemas.microsoft.com/office/drawing/2014/main" id="{A43D7EE9-ACC8-51DE-5DF5-882FACB10FAB}"/>
              </a:ext>
            </a:extLst>
          </p:cNvPr>
          <p:cNvSpPr txBox="1"/>
          <p:nvPr/>
        </p:nvSpPr>
        <p:spPr>
          <a:xfrm>
            <a:off x="1226583" y="5898416"/>
            <a:ext cx="5784693" cy="738664"/>
          </a:xfrm>
          <a:prstGeom prst="rect">
            <a:avLst/>
          </a:prstGeom>
          <a:noFill/>
        </p:spPr>
        <p:txBody>
          <a:bodyPr wrap="square" rtlCol="0">
            <a:spAutoFit/>
          </a:bodyPr>
          <a:lstStyle/>
          <a:p>
            <a:endParaRPr lang="en-US" sz="2400" dirty="0"/>
          </a:p>
          <a:p>
            <a:r>
              <a:rPr lang="en-US" dirty="0" err="1"/>
              <a:t>oTECH</a:t>
            </a:r>
            <a:r>
              <a:rPr lang="en-US" dirty="0"/>
              <a:t> uniform is worn in 11</a:t>
            </a:r>
            <a:r>
              <a:rPr lang="en-US" baseline="30000" dirty="0"/>
              <a:t>th</a:t>
            </a:r>
            <a:r>
              <a:rPr lang="en-US" dirty="0"/>
              <a:t> and 12</a:t>
            </a:r>
            <a:r>
              <a:rPr lang="en-US" baseline="30000" dirty="0"/>
              <a:t>th</a:t>
            </a:r>
            <a:r>
              <a:rPr lang="en-US" dirty="0"/>
              <a:t> </a:t>
            </a:r>
          </a:p>
        </p:txBody>
      </p:sp>
      <p:sp>
        <p:nvSpPr>
          <p:cNvPr id="5" name="TextBox 4">
            <a:extLst>
              <a:ext uri="{FF2B5EF4-FFF2-40B4-BE49-F238E27FC236}">
                <a16:creationId xmlns:a16="http://schemas.microsoft.com/office/drawing/2014/main" id="{FD872DC0-864A-8AA3-B5EB-DCE41211F88C}"/>
              </a:ext>
            </a:extLst>
          </p:cNvPr>
          <p:cNvSpPr txBox="1"/>
          <p:nvPr/>
        </p:nvSpPr>
        <p:spPr>
          <a:xfrm>
            <a:off x="5956917" y="3613212"/>
            <a:ext cx="2512380" cy="3262432"/>
          </a:xfrm>
          <a:prstGeom prst="rect">
            <a:avLst/>
          </a:prstGeom>
          <a:noFill/>
        </p:spPr>
        <p:txBody>
          <a:bodyPr wrap="square" rtlCol="0">
            <a:spAutoFit/>
          </a:bodyPr>
          <a:lstStyle/>
          <a:p>
            <a:pPr algn="ctr"/>
            <a:r>
              <a:rPr lang="en-US" sz="2000" b="1" dirty="0"/>
              <a:t>WHAT IS NOT ALLOWED:</a:t>
            </a:r>
          </a:p>
          <a:p>
            <a:endParaRPr lang="en-US" sz="2000" dirty="0"/>
          </a:p>
          <a:p>
            <a:endParaRPr lang="en-US" sz="2000" dirty="0"/>
          </a:p>
          <a:p>
            <a:pPr algn="ctr"/>
            <a:endParaRPr lang="en-US" sz="1800" dirty="0"/>
          </a:p>
          <a:p>
            <a:pPr algn="ctr"/>
            <a:endParaRPr lang="en-US" dirty="0"/>
          </a:p>
          <a:p>
            <a:pPr algn="ctr"/>
            <a:endParaRPr lang="en-US" sz="1800" dirty="0"/>
          </a:p>
          <a:p>
            <a:pPr algn="ctr"/>
            <a:r>
              <a:rPr lang="en-US" sz="1800" dirty="0"/>
              <a:t> Crocs, flip flops or slides</a:t>
            </a:r>
          </a:p>
          <a:p>
            <a:pPr algn="ctr"/>
            <a:endParaRPr lang="en-US" dirty="0"/>
          </a:p>
          <a:p>
            <a:pPr algn="ctr"/>
            <a:r>
              <a:rPr lang="en-US" sz="1800" dirty="0"/>
              <a:t>Shorts</a:t>
            </a:r>
          </a:p>
        </p:txBody>
      </p:sp>
      <p:pic>
        <p:nvPicPr>
          <p:cNvPr id="13" name="Picture 12">
            <a:extLst>
              <a:ext uri="{FF2B5EF4-FFF2-40B4-BE49-F238E27FC236}">
                <a16:creationId xmlns:a16="http://schemas.microsoft.com/office/drawing/2014/main" id="{7BC042C2-D684-6FB8-8619-9587051607E8}"/>
              </a:ext>
            </a:extLst>
          </p:cNvPr>
          <p:cNvPicPr>
            <a:picLocks noChangeAspect="1"/>
          </p:cNvPicPr>
          <p:nvPr/>
        </p:nvPicPr>
        <p:blipFill>
          <a:blip r:embed="rId7"/>
          <a:stretch>
            <a:fillRect/>
          </a:stretch>
        </p:blipFill>
        <p:spPr>
          <a:xfrm>
            <a:off x="6512432" y="4329867"/>
            <a:ext cx="1372102" cy="1250677"/>
          </a:xfrm>
          <a:prstGeom prst="rect">
            <a:avLst/>
          </a:prstGeom>
        </p:spPr>
      </p:pic>
      <p:graphicFrame>
        <p:nvGraphicFramePr>
          <p:cNvPr id="15" name="TextBox 1">
            <a:extLst>
              <a:ext uri="{FF2B5EF4-FFF2-40B4-BE49-F238E27FC236}">
                <a16:creationId xmlns:a16="http://schemas.microsoft.com/office/drawing/2014/main" id="{5DB78C35-D115-3729-BD9F-947701D2B328}"/>
              </a:ext>
            </a:extLst>
          </p:cNvPr>
          <p:cNvGraphicFramePr/>
          <p:nvPr/>
        </p:nvGraphicFramePr>
        <p:xfrm>
          <a:off x="995399" y="985489"/>
          <a:ext cx="4881770" cy="48320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1416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DCEA962-3103-C658-4084-6E8E53998EA0}"/>
              </a:ext>
            </a:extLst>
          </p:cNvPr>
          <p:cNvPicPr>
            <a:picLocks noChangeAspect="1"/>
          </p:cNvPicPr>
          <p:nvPr/>
        </p:nvPicPr>
        <p:blipFill>
          <a:blip r:embed="rId2"/>
          <a:stretch>
            <a:fillRect/>
          </a:stretch>
        </p:blipFill>
        <p:spPr>
          <a:xfrm>
            <a:off x="1168400" y="228733"/>
            <a:ext cx="7080738" cy="2111841"/>
          </a:xfrm>
          <a:prstGeom prst="rect">
            <a:avLst/>
          </a:prstGeom>
        </p:spPr>
      </p:pic>
      <p:pic>
        <p:nvPicPr>
          <p:cNvPr id="6" name="Picture 6">
            <a:extLst>
              <a:ext uri="{FF2B5EF4-FFF2-40B4-BE49-F238E27FC236}">
                <a16:creationId xmlns:a16="http://schemas.microsoft.com/office/drawing/2014/main" id="{9003884D-70B5-3EEE-9169-2705D6073814}"/>
              </a:ext>
            </a:extLst>
          </p:cNvPr>
          <p:cNvPicPr>
            <a:picLocks noChangeAspect="1"/>
          </p:cNvPicPr>
          <p:nvPr/>
        </p:nvPicPr>
        <p:blipFill>
          <a:blip r:embed="rId3"/>
          <a:stretch>
            <a:fillRect/>
          </a:stretch>
        </p:blipFill>
        <p:spPr>
          <a:xfrm>
            <a:off x="6053016" y="1456491"/>
            <a:ext cx="5244122" cy="5215017"/>
          </a:xfrm>
          <a:prstGeom prst="rect">
            <a:avLst/>
          </a:prstGeom>
        </p:spPr>
      </p:pic>
      <p:sp>
        <p:nvSpPr>
          <p:cNvPr id="2" name="TextBox 1">
            <a:extLst>
              <a:ext uri="{FF2B5EF4-FFF2-40B4-BE49-F238E27FC236}">
                <a16:creationId xmlns:a16="http://schemas.microsoft.com/office/drawing/2014/main" id="{371BD4A7-523B-4034-6CDC-BFBB7D9AB1DC}"/>
              </a:ext>
            </a:extLst>
          </p:cNvPr>
          <p:cNvSpPr txBox="1"/>
          <p:nvPr/>
        </p:nvSpPr>
        <p:spPr>
          <a:xfrm>
            <a:off x="957147" y="2285999"/>
            <a:ext cx="499946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dirty="0"/>
              <a:t>Blue jeans (no rips or holes)</a:t>
            </a:r>
          </a:p>
          <a:p>
            <a:pPr marL="285750" indent="-285750">
              <a:buFont typeface="Arial"/>
              <a:buChar char="•"/>
            </a:pPr>
            <a:r>
              <a:rPr lang="en-US" sz="3200" dirty="0"/>
              <a:t>School approved Spirit Shirt – 2024-2025 Spirit Shirts have been purchased and all students will receive one the first week of school.</a:t>
            </a:r>
          </a:p>
          <a:p>
            <a:pPr marL="285750" indent="-285750">
              <a:buFont typeface="Arial"/>
              <a:buChar char="•"/>
            </a:pPr>
            <a:r>
              <a:rPr lang="en-US" sz="3200" dirty="0"/>
              <a:t>College or Military shirt</a:t>
            </a:r>
          </a:p>
        </p:txBody>
      </p:sp>
    </p:spTree>
    <p:extLst>
      <p:ext uri="{BB962C8B-B14F-4D97-AF65-F5344CB8AC3E}">
        <p14:creationId xmlns:p14="http://schemas.microsoft.com/office/powerpoint/2010/main" val="2541523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B600FE-E6DD-472C-802A-D550DA7B7243}"/>
              </a:ext>
            </a:extLst>
          </p:cNvPr>
          <p:cNvPicPr>
            <a:picLocks noChangeAspect="1"/>
          </p:cNvPicPr>
          <p:nvPr/>
        </p:nvPicPr>
        <p:blipFill>
          <a:blip r:embed="rId2"/>
          <a:stretch>
            <a:fillRect/>
          </a:stretch>
        </p:blipFill>
        <p:spPr>
          <a:xfrm>
            <a:off x="-300" y="-26620"/>
            <a:ext cx="4192820" cy="4105470"/>
          </a:xfrm>
          <a:prstGeom prst="rect">
            <a:avLst/>
          </a:prstGeom>
        </p:spPr>
      </p:pic>
      <p:pic>
        <p:nvPicPr>
          <p:cNvPr id="6" name="Picture 5">
            <a:extLst>
              <a:ext uri="{FF2B5EF4-FFF2-40B4-BE49-F238E27FC236}">
                <a16:creationId xmlns:a16="http://schemas.microsoft.com/office/drawing/2014/main" id="{E2740FD7-97D5-4BF2-8C1E-59A8F21CC10D}"/>
              </a:ext>
            </a:extLst>
          </p:cNvPr>
          <p:cNvPicPr>
            <a:picLocks noChangeAspect="1"/>
          </p:cNvPicPr>
          <p:nvPr/>
        </p:nvPicPr>
        <p:blipFill>
          <a:blip r:embed="rId3"/>
          <a:stretch>
            <a:fillRect/>
          </a:stretch>
        </p:blipFill>
        <p:spPr>
          <a:xfrm>
            <a:off x="-31875" y="3951921"/>
            <a:ext cx="1939411" cy="2902196"/>
          </a:xfrm>
          <a:prstGeom prst="rect">
            <a:avLst/>
          </a:prstGeom>
        </p:spPr>
      </p:pic>
      <p:sp>
        <p:nvSpPr>
          <p:cNvPr id="4" name="TextBox 3">
            <a:extLst>
              <a:ext uri="{FF2B5EF4-FFF2-40B4-BE49-F238E27FC236}">
                <a16:creationId xmlns:a16="http://schemas.microsoft.com/office/drawing/2014/main" id="{D2FF853E-456F-4FB0-A41D-04C5888F0334}"/>
              </a:ext>
            </a:extLst>
          </p:cNvPr>
          <p:cNvSpPr txBox="1"/>
          <p:nvPr/>
        </p:nvSpPr>
        <p:spPr>
          <a:xfrm>
            <a:off x="1399198" y="67527"/>
            <a:ext cx="8879624" cy="2123658"/>
          </a:xfrm>
          <a:prstGeom prst="rect">
            <a:avLst/>
          </a:prstGeom>
          <a:noFill/>
        </p:spPr>
        <p:txBody>
          <a:bodyPr wrap="square" rtlCol="0">
            <a:spAutoFit/>
          </a:bodyPr>
          <a:lstStyle/>
          <a:p>
            <a:r>
              <a:rPr lang="en-US" sz="4400" dirty="0"/>
              <a:t>What you wear will need to be ALWAYS halfway or fully open to show your uniform polo.</a:t>
            </a:r>
          </a:p>
        </p:txBody>
      </p:sp>
      <p:pic>
        <p:nvPicPr>
          <p:cNvPr id="7" name="Picture 6">
            <a:extLst>
              <a:ext uri="{FF2B5EF4-FFF2-40B4-BE49-F238E27FC236}">
                <a16:creationId xmlns:a16="http://schemas.microsoft.com/office/drawing/2014/main" id="{AB6AC21B-F286-47D4-AD02-8F12160BEBA1}"/>
              </a:ext>
            </a:extLst>
          </p:cNvPr>
          <p:cNvPicPr>
            <a:picLocks noChangeAspect="1"/>
          </p:cNvPicPr>
          <p:nvPr/>
        </p:nvPicPr>
        <p:blipFill>
          <a:blip r:embed="rId4"/>
          <a:stretch>
            <a:fillRect/>
          </a:stretch>
        </p:blipFill>
        <p:spPr>
          <a:xfrm>
            <a:off x="2438028" y="2516536"/>
            <a:ext cx="1209852" cy="1820669"/>
          </a:xfrm>
          <a:prstGeom prst="rect">
            <a:avLst/>
          </a:prstGeom>
        </p:spPr>
      </p:pic>
      <p:pic>
        <p:nvPicPr>
          <p:cNvPr id="2" name="Content Placeholder 1">
            <a:extLst>
              <a:ext uri="{FF2B5EF4-FFF2-40B4-BE49-F238E27FC236}">
                <a16:creationId xmlns:a16="http://schemas.microsoft.com/office/drawing/2014/main" id="{313F915C-2FC2-4341-91D9-21F762E4377F}"/>
              </a:ext>
            </a:extLst>
          </p:cNvPr>
          <p:cNvPicPr>
            <a:picLocks noGrp="1" noChangeAspect="1"/>
          </p:cNvPicPr>
          <p:nvPr>
            <p:ph idx="1"/>
          </p:nvPr>
        </p:nvPicPr>
        <p:blipFill>
          <a:blip r:embed="rId5"/>
          <a:stretch>
            <a:fillRect/>
          </a:stretch>
        </p:blipFill>
        <p:spPr>
          <a:xfrm>
            <a:off x="1926987" y="4545236"/>
            <a:ext cx="1507970" cy="1885718"/>
          </a:xfrm>
          <a:prstGeom prst="rect">
            <a:avLst/>
          </a:prstGeom>
        </p:spPr>
      </p:pic>
      <p:pic>
        <p:nvPicPr>
          <p:cNvPr id="3" name="Picture 7" descr="A picture containing person, outdoor, jacket, wood&#10;&#10;Description automatically generated">
            <a:extLst>
              <a:ext uri="{FF2B5EF4-FFF2-40B4-BE49-F238E27FC236}">
                <a16:creationId xmlns:a16="http://schemas.microsoft.com/office/drawing/2014/main" id="{70766E98-E561-BB8A-B5EB-C6A87E87C97C}"/>
              </a:ext>
            </a:extLst>
          </p:cNvPr>
          <p:cNvPicPr>
            <a:picLocks noChangeAspect="1"/>
          </p:cNvPicPr>
          <p:nvPr/>
        </p:nvPicPr>
        <p:blipFill>
          <a:blip r:embed="rId6"/>
          <a:stretch>
            <a:fillRect/>
          </a:stretch>
        </p:blipFill>
        <p:spPr>
          <a:xfrm>
            <a:off x="9147717" y="2407090"/>
            <a:ext cx="2743200" cy="2062406"/>
          </a:xfrm>
          <a:prstGeom prst="rect">
            <a:avLst/>
          </a:prstGeom>
        </p:spPr>
      </p:pic>
      <p:pic>
        <p:nvPicPr>
          <p:cNvPr id="8" name="Picture 8" descr="Logo, icon&#10;&#10;Description automatically generated">
            <a:extLst>
              <a:ext uri="{FF2B5EF4-FFF2-40B4-BE49-F238E27FC236}">
                <a16:creationId xmlns:a16="http://schemas.microsoft.com/office/drawing/2014/main" id="{74C94517-BF18-7716-C4AC-E4485CBB6358}"/>
              </a:ext>
            </a:extLst>
          </p:cNvPr>
          <p:cNvPicPr>
            <a:picLocks noChangeAspect="1"/>
          </p:cNvPicPr>
          <p:nvPr/>
        </p:nvPicPr>
        <p:blipFill>
          <a:blip r:embed="rId7"/>
          <a:stretch>
            <a:fillRect/>
          </a:stretch>
        </p:blipFill>
        <p:spPr>
          <a:xfrm>
            <a:off x="8571571" y="1626785"/>
            <a:ext cx="1637371" cy="1550746"/>
          </a:xfrm>
          <a:prstGeom prst="rect">
            <a:avLst/>
          </a:prstGeom>
        </p:spPr>
      </p:pic>
      <p:pic>
        <p:nvPicPr>
          <p:cNvPr id="9" name="Picture 9">
            <a:extLst>
              <a:ext uri="{FF2B5EF4-FFF2-40B4-BE49-F238E27FC236}">
                <a16:creationId xmlns:a16="http://schemas.microsoft.com/office/drawing/2014/main" id="{EB0799A0-7C2D-BA7B-EC01-D580DA86181C}"/>
              </a:ext>
            </a:extLst>
          </p:cNvPr>
          <p:cNvPicPr>
            <a:picLocks noChangeAspect="1"/>
          </p:cNvPicPr>
          <p:nvPr/>
        </p:nvPicPr>
        <p:blipFill>
          <a:blip r:embed="rId8"/>
          <a:stretch>
            <a:fillRect/>
          </a:stretch>
        </p:blipFill>
        <p:spPr>
          <a:xfrm>
            <a:off x="6610815" y="4472721"/>
            <a:ext cx="3700346" cy="1545997"/>
          </a:xfrm>
          <a:prstGeom prst="rect">
            <a:avLst/>
          </a:prstGeom>
        </p:spPr>
      </p:pic>
      <p:sp>
        <p:nvSpPr>
          <p:cNvPr id="10" name="TextBox 9">
            <a:extLst>
              <a:ext uri="{FF2B5EF4-FFF2-40B4-BE49-F238E27FC236}">
                <a16:creationId xmlns:a16="http://schemas.microsoft.com/office/drawing/2014/main" id="{F64F154D-E994-D8A9-07EE-18E27AF4471D}"/>
              </a:ext>
            </a:extLst>
          </p:cNvPr>
          <p:cNvSpPr txBox="1"/>
          <p:nvPr/>
        </p:nvSpPr>
        <p:spPr>
          <a:xfrm>
            <a:off x="4583152" y="3103704"/>
            <a:ext cx="3700346" cy="1015663"/>
          </a:xfrm>
          <a:prstGeom prst="rect">
            <a:avLst/>
          </a:prstGeom>
          <a:noFill/>
        </p:spPr>
        <p:txBody>
          <a:bodyPr wrap="square" rtlCol="0">
            <a:spAutoFit/>
          </a:bodyPr>
          <a:lstStyle/>
          <a:p>
            <a:r>
              <a:rPr lang="en-US" sz="2000" b="1" dirty="0"/>
              <a:t>All hoodies must have a zipper unless it is a school hoodie!</a:t>
            </a:r>
          </a:p>
        </p:txBody>
      </p:sp>
    </p:spTree>
    <p:extLst>
      <p:ext uri="{BB962C8B-B14F-4D97-AF65-F5344CB8AC3E}">
        <p14:creationId xmlns:p14="http://schemas.microsoft.com/office/powerpoint/2010/main" val="3833083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C963-481E-41C6-B2B8-E7D9E77DFD5A}"/>
              </a:ext>
            </a:extLst>
          </p:cNvPr>
          <p:cNvSpPr>
            <a:spLocks noGrp="1"/>
          </p:cNvSpPr>
          <p:nvPr>
            <p:ph type="title"/>
          </p:nvPr>
        </p:nvSpPr>
        <p:spPr>
          <a:xfrm>
            <a:off x="993534" y="92927"/>
            <a:ext cx="11711030" cy="1501629"/>
          </a:xfrm>
        </p:spPr>
        <p:txBody>
          <a:bodyPr/>
          <a:lstStyle/>
          <a:p>
            <a:r>
              <a:rPr lang="en-US" dirty="0"/>
              <a:t>No Cell phones, headphones, and smart watches in use 7:05-2:00 </a:t>
            </a:r>
          </a:p>
        </p:txBody>
      </p:sp>
      <p:sp>
        <p:nvSpPr>
          <p:cNvPr id="3" name="Content Placeholder 2">
            <a:extLst>
              <a:ext uri="{FF2B5EF4-FFF2-40B4-BE49-F238E27FC236}">
                <a16:creationId xmlns:a16="http://schemas.microsoft.com/office/drawing/2014/main" id="{61FBBD3B-04DD-4D2C-A74F-664DB1FC4436}"/>
              </a:ext>
            </a:extLst>
          </p:cNvPr>
          <p:cNvSpPr>
            <a:spLocks noGrp="1"/>
          </p:cNvSpPr>
          <p:nvPr>
            <p:ph idx="1"/>
          </p:nvPr>
        </p:nvSpPr>
        <p:spPr>
          <a:xfrm>
            <a:off x="998190" y="4208137"/>
            <a:ext cx="7661040" cy="3408484"/>
          </a:xfrm>
        </p:spPr>
        <p:txBody>
          <a:bodyPr vert="horz" lIns="91440" tIns="45720" rIns="91440" bIns="45720" rtlCol="0" anchor="t">
            <a:noAutofit/>
          </a:bodyPr>
          <a:lstStyle/>
          <a:p>
            <a:pPr marL="0" indent="0">
              <a:buNone/>
            </a:pPr>
            <a:r>
              <a:rPr lang="en-US" b="1" dirty="0">
                <a:solidFill>
                  <a:schemeClr val="tx1"/>
                </a:solidFill>
                <a:latin typeface="Arial"/>
                <a:cs typeface="Arial"/>
              </a:rPr>
              <a:t>All cell phones, headphones, and smart watches go in backpacks and all backpacks are placed in the designated area of the classroom. No phones allowed in bathroom, cafeteria or hallways.</a:t>
            </a:r>
          </a:p>
          <a:p>
            <a:pPr marL="0" indent="0">
              <a:buNone/>
            </a:pPr>
            <a:endParaRPr lang="en-US" sz="1800" b="1" dirty="0">
              <a:solidFill>
                <a:schemeClr val="tx1"/>
              </a:solidFill>
              <a:latin typeface="Arial"/>
              <a:ea typeface="Calibri"/>
              <a:cs typeface="Arial"/>
            </a:endParaRPr>
          </a:p>
          <a:p>
            <a:r>
              <a:rPr lang="en-US" sz="1800" b="1" dirty="0">
                <a:solidFill>
                  <a:srgbClr val="000000"/>
                </a:solidFill>
                <a:latin typeface="Calibri"/>
                <a:ea typeface="Calibri"/>
                <a:cs typeface="Calibri"/>
              </a:rPr>
              <a:t>  1</a:t>
            </a:r>
            <a:r>
              <a:rPr lang="en-US" sz="1800" b="1" baseline="30000" dirty="0">
                <a:solidFill>
                  <a:srgbClr val="000000"/>
                </a:solidFill>
                <a:latin typeface="Calibri"/>
                <a:ea typeface="Calibri"/>
                <a:cs typeface="Calibri"/>
              </a:rPr>
              <a:t>st</a:t>
            </a:r>
            <a:r>
              <a:rPr lang="en-US" sz="1800" b="1" dirty="0">
                <a:solidFill>
                  <a:srgbClr val="000000"/>
                </a:solidFill>
                <a:latin typeface="Calibri"/>
                <a:ea typeface="Calibri"/>
                <a:cs typeface="Calibri"/>
              </a:rPr>
              <a:t> offence – student may pick up item at end of day</a:t>
            </a:r>
            <a:endParaRPr lang="en-US" sz="1800" b="1" dirty="0"/>
          </a:p>
          <a:p>
            <a:pPr marL="228600" indent="-228600"/>
            <a:r>
              <a:rPr lang="en-US" sz="1800" b="1" dirty="0">
                <a:solidFill>
                  <a:srgbClr val="000000"/>
                </a:solidFill>
                <a:latin typeface="Calibri"/>
                <a:ea typeface="Calibri"/>
                <a:cs typeface="Calibri"/>
              </a:rPr>
              <a:t>  2</a:t>
            </a:r>
            <a:r>
              <a:rPr lang="en-US" sz="1800" b="1" baseline="30000" dirty="0">
                <a:solidFill>
                  <a:srgbClr val="000000"/>
                </a:solidFill>
                <a:latin typeface="Calibri"/>
                <a:ea typeface="Calibri"/>
                <a:cs typeface="Calibri"/>
              </a:rPr>
              <a:t>nd</a:t>
            </a:r>
            <a:r>
              <a:rPr lang="en-US" sz="1800" b="1" dirty="0">
                <a:solidFill>
                  <a:srgbClr val="000000"/>
                </a:solidFill>
                <a:latin typeface="Calibri"/>
                <a:ea typeface="Calibri"/>
                <a:cs typeface="Calibri"/>
              </a:rPr>
              <a:t> offence – parent must pick up item from office</a:t>
            </a:r>
          </a:p>
          <a:p>
            <a:pPr marL="228600" indent="-228600"/>
            <a:r>
              <a:rPr lang="en-US" sz="1800" b="1" dirty="0">
                <a:solidFill>
                  <a:srgbClr val="000000"/>
                </a:solidFill>
                <a:latin typeface="Calibri"/>
                <a:cs typeface="Calibri"/>
              </a:rPr>
              <a:t>Progressive Discipline on 3</a:t>
            </a:r>
            <a:r>
              <a:rPr lang="en-US" sz="1800" b="1" baseline="30000" dirty="0">
                <a:solidFill>
                  <a:srgbClr val="000000"/>
                </a:solidFill>
                <a:latin typeface="Calibri"/>
                <a:cs typeface="Calibri"/>
              </a:rPr>
              <a:t>rd</a:t>
            </a:r>
            <a:r>
              <a:rPr lang="en-US" sz="1800" b="1" dirty="0">
                <a:solidFill>
                  <a:srgbClr val="000000"/>
                </a:solidFill>
                <a:latin typeface="Calibri"/>
                <a:cs typeface="Calibri"/>
              </a:rPr>
              <a:t> offence</a:t>
            </a:r>
            <a:endParaRPr lang="en-US" sz="1800" b="1" dirty="0"/>
          </a:p>
          <a:p>
            <a:pPr marL="228600" indent="-228600"/>
            <a:endParaRPr lang="en-US" dirty="0"/>
          </a:p>
        </p:txBody>
      </p:sp>
      <p:pic>
        <p:nvPicPr>
          <p:cNvPr id="6" name="Picture 5">
            <a:extLst>
              <a:ext uri="{FF2B5EF4-FFF2-40B4-BE49-F238E27FC236}">
                <a16:creationId xmlns:a16="http://schemas.microsoft.com/office/drawing/2014/main" id="{391A7D21-CBBB-48BB-BD73-1B736E453A5B}"/>
              </a:ext>
            </a:extLst>
          </p:cNvPr>
          <p:cNvPicPr>
            <a:picLocks noChangeAspect="1"/>
          </p:cNvPicPr>
          <p:nvPr/>
        </p:nvPicPr>
        <p:blipFill>
          <a:blip r:embed="rId2"/>
          <a:stretch>
            <a:fillRect/>
          </a:stretch>
        </p:blipFill>
        <p:spPr>
          <a:xfrm>
            <a:off x="4339778" y="1595441"/>
            <a:ext cx="1713427" cy="1713427"/>
          </a:xfrm>
          <a:prstGeom prst="rect">
            <a:avLst/>
          </a:prstGeom>
        </p:spPr>
      </p:pic>
      <p:pic>
        <p:nvPicPr>
          <p:cNvPr id="7" name="Picture 6">
            <a:extLst>
              <a:ext uri="{FF2B5EF4-FFF2-40B4-BE49-F238E27FC236}">
                <a16:creationId xmlns:a16="http://schemas.microsoft.com/office/drawing/2014/main" id="{672BEA0C-8264-42AE-8785-2E24CA99B59E}"/>
              </a:ext>
            </a:extLst>
          </p:cNvPr>
          <p:cNvPicPr>
            <a:picLocks noChangeAspect="1"/>
          </p:cNvPicPr>
          <p:nvPr/>
        </p:nvPicPr>
        <p:blipFill>
          <a:blip r:embed="rId3"/>
          <a:stretch>
            <a:fillRect/>
          </a:stretch>
        </p:blipFill>
        <p:spPr>
          <a:xfrm>
            <a:off x="3342055" y="2497030"/>
            <a:ext cx="1291516" cy="1291516"/>
          </a:xfrm>
          <a:prstGeom prst="rect">
            <a:avLst/>
          </a:prstGeom>
        </p:spPr>
      </p:pic>
      <p:pic>
        <p:nvPicPr>
          <p:cNvPr id="8" name="Picture 7">
            <a:extLst>
              <a:ext uri="{FF2B5EF4-FFF2-40B4-BE49-F238E27FC236}">
                <a16:creationId xmlns:a16="http://schemas.microsoft.com/office/drawing/2014/main" id="{02E9DCB0-CA67-4697-BB6A-D6F971278572}"/>
              </a:ext>
            </a:extLst>
          </p:cNvPr>
          <p:cNvPicPr>
            <a:picLocks noChangeAspect="1"/>
          </p:cNvPicPr>
          <p:nvPr/>
        </p:nvPicPr>
        <p:blipFill>
          <a:blip r:embed="rId4"/>
          <a:stretch>
            <a:fillRect/>
          </a:stretch>
        </p:blipFill>
        <p:spPr>
          <a:xfrm>
            <a:off x="1806471" y="1540651"/>
            <a:ext cx="1797173" cy="1014079"/>
          </a:xfrm>
          <a:prstGeom prst="rect">
            <a:avLst/>
          </a:prstGeom>
        </p:spPr>
      </p:pic>
    </p:spTree>
    <p:extLst>
      <p:ext uri="{BB962C8B-B14F-4D97-AF65-F5344CB8AC3E}">
        <p14:creationId xmlns:p14="http://schemas.microsoft.com/office/powerpoint/2010/main" val="630930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7A48-BA03-4E7D-BC04-F295E5D60400}"/>
              </a:ext>
            </a:extLst>
          </p:cNvPr>
          <p:cNvSpPr>
            <a:spLocks noGrp="1"/>
          </p:cNvSpPr>
          <p:nvPr>
            <p:ph type="title"/>
          </p:nvPr>
        </p:nvSpPr>
        <p:spPr>
          <a:xfrm>
            <a:off x="1026594" y="317980"/>
            <a:ext cx="5455994" cy="1320855"/>
          </a:xfrm>
        </p:spPr>
        <p:txBody>
          <a:bodyPr vert="horz" lIns="91440" tIns="45720" rIns="91440" bIns="45720" rtlCol="0" anchor="t">
            <a:normAutofit/>
          </a:bodyPr>
          <a:lstStyle/>
          <a:p>
            <a:pPr defTabSz="914400"/>
            <a:r>
              <a:rPr lang="en-US" sz="5400" spc="200"/>
              <a:t>Stay Connected!</a:t>
            </a:r>
          </a:p>
        </p:txBody>
      </p:sp>
      <p:sp>
        <p:nvSpPr>
          <p:cNvPr id="7" name="Title 1">
            <a:extLst>
              <a:ext uri="{FF2B5EF4-FFF2-40B4-BE49-F238E27FC236}">
                <a16:creationId xmlns:a16="http://schemas.microsoft.com/office/drawing/2014/main" id="{7BBF4972-D431-42BA-85C7-A4ADD2E2F4E1}"/>
              </a:ext>
            </a:extLst>
          </p:cNvPr>
          <p:cNvSpPr txBox="1">
            <a:spLocks/>
          </p:cNvSpPr>
          <p:nvPr/>
        </p:nvSpPr>
        <p:spPr>
          <a:xfrm>
            <a:off x="1526541" y="1171254"/>
            <a:ext cx="4404911" cy="1797084"/>
          </a:xfrm>
          <a:custGeom>
            <a:avLst/>
            <a:gdLst>
              <a:gd name="connsiteX0" fmla="*/ 0 w 4404911"/>
              <a:gd name="connsiteY0" fmla="*/ 0 h 1797084"/>
              <a:gd name="connsiteX1" fmla="*/ 594662 w 4404911"/>
              <a:gd name="connsiteY1" fmla="*/ 0 h 1797084"/>
              <a:gd name="connsiteX2" fmla="*/ 1189326 w 4404911"/>
              <a:gd name="connsiteY2" fmla="*/ 0 h 1797084"/>
              <a:gd name="connsiteX3" fmla="*/ 1695890 w 4404911"/>
              <a:gd name="connsiteY3" fmla="*/ 0 h 1797084"/>
              <a:gd name="connsiteX4" fmla="*/ 2290553 w 4404911"/>
              <a:gd name="connsiteY4" fmla="*/ 0 h 1797084"/>
              <a:gd name="connsiteX5" fmla="*/ 2797118 w 4404911"/>
              <a:gd name="connsiteY5" fmla="*/ 0 h 1797084"/>
              <a:gd name="connsiteX6" fmla="*/ 3391781 w 4404911"/>
              <a:gd name="connsiteY6" fmla="*/ 0 h 1797084"/>
              <a:gd name="connsiteX7" fmla="*/ 3810248 w 4404911"/>
              <a:gd name="connsiteY7" fmla="*/ 0 h 1797084"/>
              <a:gd name="connsiteX8" fmla="*/ 4404911 w 4404911"/>
              <a:gd name="connsiteY8" fmla="*/ 0 h 1797084"/>
              <a:gd name="connsiteX9" fmla="*/ 4404911 w 4404911"/>
              <a:gd name="connsiteY9" fmla="*/ 395358 h 1797084"/>
              <a:gd name="connsiteX10" fmla="*/ 4404911 w 4404911"/>
              <a:gd name="connsiteY10" fmla="*/ 826658 h 1797084"/>
              <a:gd name="connsiteX11" fmla="*/ 4404911 w 4404911"/>
              <a:gd name="connsiteY11" fmla="*/ 1275929 h 1797084"/>
              <a:gd name="connsiteX12" fmla="*/ 4404911 w 4404911"/>
              <a:gd name="connsiteY12" fmla="*/ 1797084 h 1797084"/>
              <a:gd name="connsiteX13" fmla="*/ 3986444 w 4404911"/>
              <a:gd name="connsiteY13" fmla="*/ 1797084 h 1797084"/>
              <a:gd name="connsiteX14" fmla="*/ 3567977 w 4404911"/>
              <a:gd name="connsiteY14" fmla="*/ 1797084 h 1797084"/>
              <a:gd name="connsiteX15" fmla="*/ 3105462 w 4404911"/>
              <a:gd name="connsiteY15" fmla="*/ 1797084 h 1797084"/>
              <a:gd name="connsiteX16" fmla="*/ 2466749 w 4404911"/>
              <a:gd name="connsiteY16" fmla="*/ 1797084 h 1797084"/>
              <a:gd name="connsiteX17" fmla="*/ 2048283 w 4404911"/>
              <a:gd name="connsiteY17" fmla="*/ 1797084 h 1797084"/>
              <a:gd name="connsiteX18" fmla="*/ 1453620 w 4404911"/>
              <a:gd name="connsiteY18" fmla="*/ 1797084 h 1797084"/>
              <a:gd name="connsiteX19" fmla="*/ 858957 w 4404911"/>
              <a:gd name="connsiteY19" fmla="*/ 1797084 h 1797084"/>
              <a:gd name="connsiteX20" fmla="*/ 0 w 4404911"/>
              <a:gd name="connsiteY20" fmla="*/ 1797084 h 1797084"/>
              <a:gd name="connsiteX21" fmla="*/ 0 w 4404911"/>
              <a:gd name="connsiteY21" fmla="*/ 1329842 h 1797084"/>
              <a:gd name="connsiteX22" fmla="*/ 0 w 4404911"/>
              <a:gd name="connsiteY22" fmla="*/ 934483 h 1797084"/>
              <a:gd name="connsiteX23" fmla="*/ 0 w 4404911"/>
              <a:gd name="connsiteY23" fmla="*/ 467241 h 1797084"/>
              <a:gd name="connsiteX24" fmla="*/ 0 w 4404911"/>
              <a:gd name="connsiteY24" fmla="*/ 0 h 1797084"/>
              <a:gd name="connsiteX0" fmla="*/ 0 w 4404911"/>
              <a:gd name="connsiteY0" fmla="*/ 0 h 1797084"/>
              <a:gd name="connsiteX1" fmla="*/ 638711 w 4404911"/>
              <a:gd name="connsiteY1" fmla="*/ 0 h 1797084"/>
              <a:gd name="connsiteX2" fmla="*/ 1057178 w 4404911"/>
              <a:gd name="connsiteY2" fmla="*/ 0 h 1797084"/>
              <a:gd name="connsiteX3" fmla="*/ 1607792 w 4404911"/>
              <a:gd name="connsiteY3" fmla="*/ 0 h 1797084"/>
              <a:gd name="connsiteX4" fmla="*/ 2158406 w 4404911"/>
              <a:gd name="connsiteY4" fmla="*/ 0 h 1797084"/>
              <a:gd name="connsiteX5" fmla="*/ 2664971 w 4404911"/>
              <a:gd name="connsiteY5" fmla="*/ 0 h 1797084"/>
              <a:gd name="connsiteX6" fmla="*/ 3215584 w 4404911"/>
              <a:gd name="connsiteY6" fmla="*/ 0 h 1797084"/>
              <a:gd name="connsiteX7" fmla="*/ 3854297 w 4404911"/>
              <a:gd name="connsiteY7" fmla="*/ 0 h 1797084"/>
              <a:gd name="connsiteX8" fmla="*/ 4404911 w 4404911"/>
              <a:gd name="connsiteY8" fmla="*/ 0 h 1797084"/>
              <a:gd name="connsiteX9" fmla="*/ 4404911 w 4404911"/>
              <a:gd name="connsiteY9" fmla="*/ 467241 h 1797084"/>
              <a:gd name="connsiteX10" fmla="*/ 4404911 w 4404911"/>
              <a:gd name="connsiteY10" fmla="*/ 862600 h 1797084"/>
              <a:gd name="connsiteX11" fmla="*/ 4404911 w 4404911"/>
              <a:gd name="connsiteY11" fmla="*/ 1311871 h 1797084"/>
              <a:gd name="connsiteX12" fmla="*/ 4404911 w 4404911"/>
              <a:gd name="connsiteY12" fmla="*/ 1797084 h 1797084"/>
              <a:gd name="connsiteX13" fmla="*/ 3942395 w 4404911"/>
              <a:gd name="connsiteY13" fmla="*/ 1797084 h 1797084"/>
              <a:gd name="connsiteX14" fmla="*/ 3479879 w 4404911"/>
              <a:gd name="connsiteY14" fmla="*/ 1797084 h 1797084"/>
              <a:gd name="connsiteX15" fmla="*/ 2929265 w 4404911"/>
              <a:gd name="connsiteY15" fmla="*/ 1797084 h 1797084"/>
              <a:gd name="connsiteX16" fmla="*/ 2378651 w 4404911"/>
              <a:gd name="connsiteY16" fmla="*/ 1797084 h 1797084"/>
              <a:gd name="connsiteX17" fmla="*/ 1828037 w 4404911"/>
              <a:gd name="connsiteY17" fmla="*/ 1797084 h 1797084"/>
              <a:gd name="connsiteX18" fmla="*/ 1233375 w 4404911"/>
              <a:gd name="connsiteY18" fmla="*/ 1797084 h 1797084"/>
              <a:gd name="connsiteX19" fmla="*/ 814908 w 4404911"/>
              <a:gd name="connsiteY19" fmla="*/ 1797084 h 1797084"/>
              <a:gd name="connsiteX20" fmla="*/ 0 w 4404911"/>
              <a:gd name="connsiteY20" fmla="*/ 1797084 h 1797084"/>
              <a:gd name="connsiteX21" fmla="*/ 0 w 4404911"/>
              <a:gd name="connsiteY21" fmla="*/ 1365783 h 1797084"/>
              <a:gd name="connsiteX22" fmla="*/ 0 w 4404911"/>
              <a:gd name="connsiteY22" fmla="*/ 934483 h 1797084"/>
              <a:gd name="connsiteX23" fmla="*/ 0 w 4404911"/>
              <a:gd name="connsiteY23" fmla="*/ 539125 h 1797084"/>
              <a:gd name="connsiteX24" fmla="*/ 0 w 4404911"/>
              <a:gd name="connsiteY24" fmla="*/ 0 h 1797084"/>
              <a:gd name="connsiteX0" fmla="*/ 0 w 4404911"/>
              <a:gd name="connsiteY0" fmla="*/ 0 h 1797084"/>
              <a:gd name="connsiteX1" fmla="*/ 594662 w 4404911"/>
              <a:gd name="connsiteY1" fmla="*/ 0 h 1797084"/>
              <a:gd name="connsiteX2" fmla="*/ 1189326 w 4404911"/>
              <a:gd name="connsiteY2" fmla="*/ 0 h 1797084"/>
              <a:gd name="connsiteX3" fmla="*/ 1695890 w 4404911"/>
              <a:gd name="connsiteY3" fmla="*/ 0 h 1797084"/>
              <a:gd name="connsiteX4" fmla="*/ 2290553 w 4404911"/>
              <a:gd name="connsiteY4" fmla="*/ 0 h 1797084"/>
              <a:gd name="connsiteX5" fmla="*/ 2797118 w 4404911"/>
              <a:gd name="connsiteY5" fmla="*/ 0 h 1797084"/>
              <a:gd name="connsiteX6" fmla="*/ 3391781 w 4404911"/>
              <a:gd name="connsiteY6" fmla="*/ 0 h 1797084"/>
              <a:gd name="connsiteX7" fmla="*/ 3810248 w 4404911"/>
              <a:gd name="connsiteY7" fmla="*/ 0 h 1797084"/>
              <a:gd name="connsiteX8" fmla="*/ 4404911 w 4404911"/>
              <a:gd name="connsiteY8" fmla="*/ 0 h 1797084"/>
              <a:gd name="connsiteX9" fmla="*/ 4404911 w 4404911"/>
              <a:gd name="connsiteY9" fmla="*/ 395358 h 1797084"/>
              <a:gd name="connsiteX10" fmla="*/ 4404911 w 4404911"/>
              <a:gd name="connsiteY10" fmla="*/ 826658 h 1797084"/>
              <a:gd name="connsiteX11" fmla="*/ 4404911 w 4404911"/>
              <a:gd name="connsiteY11" fmla="*/ 1275929 h 1797084"/>
              <a:gd name="connsiteX12" fmla="*/ 4404911 w 4404911"/>
              <a:gd name="connsiteY12" fmla="*/ 1797084 h 1797084"/>
              <a:gd name="connsiteX13" fmla="*/ 3986444 w 4404911"/>
              <a:gd name="connsiteY13" fmla="*/ 1797084 h 1797084"/>
              <a:gd name="connsiteX14" fmla="*/ 3567977 w 4404911"/>
              <a:gd name="connsiteY14" fmla="*/ 1797084 h 1797084"/>
              <a:gd name="connsiteX15" fmla="*/ 3105462 w 4404911"/>
              <a:gd name="connsiteY15" fmla="*/ 1797084 h 1797084"/>
              <a:gd name="connsiteX16" fmla="*/ 2466749 w 4404911"/>
              <a:gd name="connsiteY16" fmla="*/ 1797084 h 1797084"/>
              <a:gd name="connsiteX17" fmla="*/ 2048283 w 4404911"/>
              <a:gd name="connsiteY17" fmla="*/ 1797084 h 1797084"/>
              <a:gd name="connsiteX18" fmla="*/ 1453620 w 4404911"/>
              <a:gd name="connsiteY18" fmla="*/ 1797084 h 1797084"/>
              <a:gd name="connsiteX19" fmla="*/ 858957 w 4404911"/>
              <a:gd name="connsiteY19" fmla="*/ 1797084 h 1797084"/>
              <a:gd name="connsiteX20" fmla="*/ 0 w 4404911"/>
              <a:gd name="connsiteY20" fmla="*/ 1797084 h 1797084"/>
              <a:gd name="connsiteX21" fmla="*/ 0 w 4404911"/>
              <a:gd name="connsiteY21" fmla="*/ 1329842 h 1797084"/>
              <a:gd name="connsiteX22" fmla="*/ 0 w 4404911"/>
              <a:gd name="connsiteY22" fmla="*/ 934483 h 1797084"/>
              <a:gd name="connsiteX23" fmla="*/ 0 w 4404911"/>
              <a:gd name="connsiteY23" fmla="*/ 467241 h 1797084"/>
              <a:gd name="connsiteX24" fmla="*/ 0 w 4404911"/>
              <a:gd name="connsiteY24" fmla="*/ 0 h 179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4911" h="1797084" fill="none" extrusionOk="0">
                <a:moveTo>
                  <a:pt x="0" y="0"/>
                </a:moveTo>
                <a:cubicBezTo>
                  <a:pt x="170726" y="16227"/>
                  <a:pt x="363782" y="46436"/>
                  <a:pt x="594662" y="0"/>
                </a:cubicBezTo>
                <a:cubicBezTo>
                  <a:pt x="909678" y="-2860"/>
                  <a:pt x="901036" y="52285"/>
                  <a:pt x="1189326" y="0"/>
                </a:cubicBezTo>
                <a:cubicBezTo>
                  <a:pt x="1479688" y="-51160"/>
                  <a:pt x="1585342" y="-62"/>
                  <a:pt x="1695890" y="0"/>
                </a:cubicBezTo>
                <a:cubicBezTo>
                  <a:pt x="1706809" y="-67882"/>
                  <a:pt x="2122854" y="103328"/>
                  <a:pt x="2290553" y="0"/>
                </a:cubicBezTo>
                <a:cubicBezTo>
                  <a:pt x="2623129" y="-48606"/>
                  <a:pt x="2659829" y="44426"/>
                  <a:pt x="2797118" y="0"/>
                </a:cubicBezTo>
                <a:cubicBezTo>
                  <a:pt x="2881227" y="1569"/>
                  <a:pt x="3244043" y="71582"/>
                  <a:pt x="3391781" y="0"/>
                </a:cubicBezTo>
                <a:cubicBezTo>
                  <a:pt x="3560111" y="-35722"/>
                  <a:pt x="3600345" y="-28204"/>
                  <a:pt x="3810248" y="0"/>
                </a:cubicBezTo>
                <a:cubicBezTo>
                  <a:pt x="4032967" y="-79654"/>
                  <a:pt x="4249298" y="35596"/>
                  <a:pt x="4404911" y="0"/>
                </a:cubicBezTo>
                <a:cubicBezTo>
                  <a:pt x="4440223" y="86932"/>
                  <a:pt x="4396985" y="214120"/>
                  <a:pt x="4404911" y="395358"/>
                </a:cubicBezTo>
                <a:cubicBezTo>
                  <a:pt x="4424531" y="566562"/>
                  <a:pt x="4346612" y="607553"/>
                  <a:pt x="4404911" y="826658"/>
                </a:cubicBezTo>
                <a:cubicBezTo>
                  <a:pt x="4411613" y="1031845"/>
                  <a:pt x="4363598" y="1075934"/>
                  <a:pt x="4404911" y="1275929"/>
                </a:cubicBezTo>
                <a:cubicBezTo>
                  <a:pt x="4367129" y="1424347"/>
                  <a:pt x="4314428" y="1592901"/>
                  <a:pt x="4404911" y="1797084"/>
                </a:cubicBezTo>
                <a:cubicBezTo>
                  <a:pt x="4256027" y="1779578"/>
                  <a:pt x="4123343" y="1767676"/>
                  <a:pt x="3986444" y="1797084"/>
                </a:cubicBezTo>
                <a:cubicBezTo>
                  <a:pt x="3822190" y="1773716"/>
                  <a:pt x="3779089" y="1765227"/>
                  <a:pt x="3567977" y="1797084"/>
                </a:cubicBezTo>
                <a:cubicBezTo>
                  <a:pt x="3341168" y="1876685"/>
                  <a:pt x="3260205" y="1818490"/>
                  <a:pt x="3105462" y="1797084"/>
                </a:cubicBezTo>
                <a:cubicBezTo>
                  <a:pt x="2927964" y="1735599"/>
                  <a:pt x="2688828" y="1742916"/>
                  <a:pt x="2466749" y="1797084"/>
                </a:cubicBezTo>
                <a:cubicBezTo>
                  <a:pt x="2211545" y="1832445"/>
                  <a:pt x="2200946" y="1760312"/>
                  <a:pt x="2048283" y="1797084"/>
                </a:cubicBezTo>
                <a:cubicBezTo>
                  <a:pt x="1930972" y="1763216"/>
                  <a:pt x="1557854" y="1722393"/>
                  <a:pt x="1453620" y="1797084"/>
                </a:cubicBezTo>
                <a:cubicBezTo>
                  <a:pt x="1306639" y="1776660"/>
                  <a:pt x="1107210" y="1734673"/>
                  <a:pt x="858957" y="1797084"/>
                </a:cubicBezTo>
                <a:cubicBezTo>
                  <a:pt x="719088" y="1879038"/>
                  <a:pt x="469263" y="1766077"/>
                  <a:pt x="0" y="1797084"/>
                </a:cubicBezTo>
                <a:cubicBezTo>
                  <a:pt x="-51899" y="1578114"/>
                  <a:pt x="13248" y="1527008"/>
                  <a:pt x="0" y="1329842"/>
                </a:cubicBezTo>
                <a:cubicBezTo>
                  <a:pt x="18665" y="1104750"/>
                  <a:pt x="19923" y="996735"/>
                  <a:pt x="0" y="934483"/>
                </a:cubicBezTo>
                <a:cubicBezTo>
                  <a:pt x="-86464" y="841730"/>
                  <a:pt x="68606" y="634312"/>
                  <a:pt x="0" y="467241"/>
                </a:cubicBezTo>
                <a:cubicBezTo>
                  <a:pt x="-69419" y="287850"/>
                  <a:pt x="58756" y="239576"/>
                  <a:pt x="0" y="0"/>
                </a:cubicBezTo>
                <a:close/>
              </a:path>
              <a:path w="4404911" h="1797084" stroke="0" extrusionOk="0">
                <a:moveTo>
                  <a:pt x="0" y="0"/>
                </a:moveTo>
                <a:cubicBezTo>
                  <a:pt x="135296" y="-125955"/>
                  <a:pt x="270963" y="-43777"/>
                  <a:pt x="638711" y="0"/>
                </a:cubicBezTo>
                <a:cubicBezTo>
                  <a:pt x="911203" y="-3276"/>
                  <a:pt x="870314" y="23178"/>
                  <a:pt x="1057178" y="0"/>
                </a:cubicBezTo>
                <a:cubicBezTo>
                  <a:pt x="1266909" y="-10775"/>
                  <a:pt x="1346475" y="23072"/>
                  <a:pt x="1607792" y="0"/>
                </a:cubicBezTo>
                <a:cubicBezTo>
                  <a:pt x="1881215" y="-11173"/>
                  <a:pt x="1902540" y="61543"/>
                  <a:pt x="2158406" y="0"/>
                </a:cubicBezTo>
                <a:cubicBezTo>
                  <a:pt x="2450546" y="-44979"/>
                  <a:pt x="2509467" y="-15343"/>
                  <a:pt x="2664971" y="0"/>
                </a:cubicBezTo>
                <a:cubicBezTo>
                  <a:pt x="2764066" y="-30944"/>
                  <a:pt x="3027906" y="19376"/>
                  <a:pt x="3215584" y="0"/>
                </a:cubicBezTo>
                <a:cubicBezTo>
                  <a:pt x="3468637" y="11570"/>
                  <a:pt x="3504132" y="13520"/>
                  <a:pt x="3854297" y="0"/>
                </a:cubicBezTo>
                <a:cubicBezTo>
                  <a:pt x="4158942" y="-30957"/>
                  <a:pt x="4197161" y="43210"/>
                  <a:pt x="4404911" y="0"/>
                </a:cubicBezTo>
                <a:cubicBezTo>
                  <a:pt x="4437013" y="148553"/>
                  <a:pt x="4322524" y="211542"/>
                  <a:pt x="4404911" y="467241"/>
                </a:cubicBezTo>
                <a:cubicBezTo>
                  <a:pt x="4481093" y="672631"/>
                  <a:pt x="4388078" y="696462"/>
                  <a:pt x="4404911" y="862600"/>
                </a:cubicBezTo>
                <a:cubicBezTo>
                  <a:pt x="4405912" y="1017598"/>
                  <a:pt x="4383573" y="1253644"/>
                  <a:pt x="4404911" y="1311871"/>
                </a:cubicBezTo>
                <a:cubicBezTo>
                  <a:pt x="4484681" y="1394485"/>
                  <a:pt x="4392670" y="1551142"/>
                  <a:pt x="4404911" y="1797084"/>
                </a:cubicBezTo>
                <a:cubicBezTo>
                  <a:pt x="4364789" y="1806233"/>
                  <a:pt x="4074856" y="1720766"/>
                  <a:pt x="3942395" y="1797084"/>
                </a:cubicBezTo>
                <a:cubicBezTo>
                  <a:pt x="3798750" y="1805799"/>
                  <a:pt x="3651817" y="1743873"/>
                  <a:pt x="3479879" y="1797084"/>
                </a:cubicBezTo>
                <a:cubicBezTo>
                  <a:pt x="3370650" y="1793447"/>
                  <a:pt x="3166975" y="1754230"/>
                  <a:pt x="2929265" y="1797084"/>
                </a:cubicBezTo>
                <a:cubicBezTo>
                  <a:pt x="2763730" y="1793280"/>
                  <a:pt x="2625919" y="1718970"/>
                  <a:pt x="2378651" y="1797084"/>
                </a:cubicBezTo>
                <a:cubicBezTo>
                  <a:pt x="2141791" y="1803969"/>
                  <a:pt x="2049268" y="1812501"/>
                  <a:pt x="1828037" y="1797084"/>
                </a:cubicBezTo>
                <a:cubicBezTo>
                  <a:pt x="1587246" y="1746905"/>
                  <a:pt x="1370461" y="1690044"/>
                  <a:pt x="1233375" y="1797084"/>
                </a:cubicBezTo>
                <a:cubicBezTo>
                  <a:pt x="1008082" y="1831837"/>
                  <a:pt x="962820" y="1807195"/>
                  <a:pt x="814908" y="1797084"/>
                </a:cubicBezTo>
                <a:cubicBezTo>
                  <a:pt x="724003" y="1759256"/>
                  <a:pt x="309398" y="1776447"/>
                  <a:pt x="0" y="1797084"/>
                </a:cubicBezTo>
                <a:cubicBezTo>
                  <a:pt x="-40831" y="1647835"/>
                  <a:pt x="-14535" y="1559919"/>
                  <a:pt x="0" y="1365783"/>
                </a:cubicBezTo>
                <a:cubicBezTo>
                  <a:pt x="-10070" y="1172338"/>
                  <a:pt x="43880" y="1104006"/>
                  <a:pt x="0" y="934483"/>
                </a:cubicBezTo>
                <a:cubicBezTo>
                  <a:pt x="-66096" y="746100"/>
                  <a:pt x="-12963" y="652593"/>
                  <a:pt x="0" y="539125"/>
                </a:cubicBezTo>
                <a:cubicBezTo>
                  <a:pt x="26245" y="466309"/>
                  <a:pt x="23034" y="196888"/>
                  <a:pt x="0" y="0"/>
                </a:cubicBezTo>
                <a:close/>
              </a:path>
              <a:path w="4404911" h="1797084" fill="none" stroke="0" extrusionOk="0">
                <a:moveTo>
                  <a:pt x="0" y="0"/>
                </a:moveTo>
                <a:cubicBezTo>
                  <a:pt x="211244" y="-37127"/>
                  <a:pt x="257130" y="52131"/>
                  <a:pt x="594662" y="0"/>
                </a:cubicBezTo>
                <a:cubicBezTo>
                  <a:pt x="868494" y="6743"/>
                  <a:pt x="916562" y="65992"/>
                  <a:pt x="1189326" y="0"/>
                </a:cubicBezTo>
                <a:cubicBezTo>
                  <a:pt x="1488560" y="-49726"/>
                  <a:pt x="1564224" y="40601"/>
                  <a:pt x="1695890" y="0"/>
                </a:cubicBezTo>
                <a:cubicBezTo>
                  <a:pt x="1797892" y="-40401"/>
                  <a:pt x="1951668" y="82256"/>
                  <a:pt x="2290553" y="0"/>
                </a:cubicBezTo>
                <a:cubicBezTo>
                  <a:pt x="2512090" y="-63179"/>
                  <a:pt x="2727496" y="40962"/>
                  <a:pt x="2797118" y="0"/>
                </a:cubicBezTo>
                <a:cubicBezTo>
                  <a:pt x="2873145" y="-14945"/>
                  <a:pt x="3218163" y="-11432"/>
                  <a:pt x="3391781" y="0"/>
                </a:cubicBezTo>
                <a:cubicBezTo>
                  <a:pt x="3523539" y="-17693"/>
                  <a:pt x="3620315" y="15746"/>
                  <a:pt x="3810248" y="0"/>
                </a:cubicBezTo>
                <a:cubicBezTo>
                  <a:pt x="3959229" y="-4329"/>
                  <a:pt x="4233134" y="44808"/>
                  <a:pt x="4404911" y="0"/>
                </a:cubicBezTo>
                <a:cubicBezTo>
                  <a:pt x="4418316" y="125805"/>
                  <a:pt x="4358460" y="271270"/>
                  <a:pt x="4404911" y="395358"/>
                </a:cubicBezTo>
                <a:cubicBezTo>
                  <a:pt x="4447729" y="563662"/>
                  <a:pt x="4366760" y="616508"/>
                  <a:pt x="4404911" y="826658"/>
                </a:cubicBezTo>
                <a:cubicBezTo>
                  <a:pt x="4445087" y="1046280"/>
                  <a:pt x="4395761" y="1083966"/>
                  <a:pt x="4404911" y="1275929"/>
                </a:cubicBezTo>
                <a:cubicBezTo>
                  <a:pt x="4435429" y="1446055"/>
                  <a:pt x="4331961" y="1663215"/>
                  <a:pt x="4404911" y="1797084"/>
                </a:cubicBezTo>
                <a:cubicBezTo>
                  <a:pt x="4244115" y="1783345"/>
                  <a:pt x="4140424" y="1818199"/>
                  <a:pt x="3986444" y="1797084"/>
                </a:cubicBezTo>
                <a:cubicBezTo>
                  <a:pt x="3875294" y="1802574"/>
                  <a:pt x="3772355" y="1752802"/>
                  <a:pt x="3567977" y="1797084"/>
                </a:cubicBezTo>
                <a:cubicBezTo>
                  <a:pt x="3365799" y="1845100"/>
                  <a:pt x="3290210" y="1782349"/>
                  <a:pt x="3105462" y="1797084"/>
                </a:cubicBezTo>
                <a:cubicBezTo>
                  <a:pt x="2867100" y="1841854"/>
                  <a:pt x="2635824" y="1789167"/>
                  <a:pt x="2466749" y="1797084"/>
                </a:cubicBezTo>
                <a:cubicBezTo>
                  <a:pt x="2201502" y="1811681"/>
                  <a:pt x="2208797" y="1772368"/>
                  <a:pt x="2048283" y="1797084"/>
                </a:cubicBezTo>
                <a:cubicBezTo>
                  <a:pt x="1884003" y="1878945"/>
                  <a:pt x="1590004" y="1662578"/>
                  <a:pt x="1453620" y="1797084"/>
                </a:cubicBezTo>
                <a:cubicBezTo>
                  <a:pt x="1329550" y="1829098"/>
                  <a:pt x="1037099" y="1719378"/>
                  <a:pt x="858957" y="1797084"/>
                </a:cubicBezTo>
                <a:cubicBezTo>
                  <a:pt x="563019" y="1921140"/>
                  <a:pt x="299591" y="1818845"/>
                  <a:pt x="0" y="1797084"/>
                </a:cubicBezTo>
                <a:cubicBezTo>
                  <a:pt x="-44698" y="1568496"/>
                  <a:pt x="13462" y="1543792"/>
                  <a:pt x="0" y="1329842"/>
                </a:cubicBezTo>
                <a:cubicBezTo>
                  <a:pt x="-18816" y="1113852"/>
                  <a:pt x="38092" y="1011472"/>
                  <a:pt x="0" y="934483"/>
                </a:cubicBezTo>
                <a:cubicBezTo>
                  <a:pt x="-62828" y="816356"/>
                  <a:pt x="60633" y="657754"/>
                  <a:pt x="0" y="467241"/>
                </a:cubicBezTo>
                <a:cubicBezTo>
                  <a:pt x="-36169" y="262695"/>
                  <a:pt x="28238" y="226580"/>
                  <a:pt x="0" y="0"/>
                </a:cubicBezTo>
                <a:close/>
              </a:path>
              <a:path w="4404911" h="1797084" fill="none" stroke="0" extrusionOk="0">
                <a:moveTo>
                  <a:pt x="0" y="0"/>
                </a:moveTo>
                <a:cubicBezTo>
                  <a:pt x="156708" y="-20804"/>
                  <a:pt x="316078" y="44322"/>
                  <a:pt x="594662" y="0"/>
                </a:cubicBezTo>
                <a:cubicBezTo>
                  <a:pt x="892269" y="4989"/>
                  <a:pt x="894103" y="61422"/>
                  <a:pt x="1189326" y="0"/>
                </a:cubicBezTo>
                <a:cubicBezTo>
                  <a:pt x="1478724" y="-54310"/>
                  <a:pt x="1563034" y="9329"/>
                  <a:pt x="1695890" y="0"/>
                </a:cubicBezTo>
                <a:cubicBezTo>
                  <a:pt x="1707340" y="-50204"/>
                  <a:pt x="2037117" y="83116"/>
                  <a:pt x="2290553" y="0"/>
                </a:cubicBezTo>
                <a:cubicBezTo>
                  <a:pt x="2566729" y="-53129"/>
                  <a:pt x="2676106" y="46932"/>
                  <a:pt x="2797118" y="0"/>
                </a:cubicBezTo>
                <a:cubicBezTo>
                  <a:pt x="2873451" y="26414"/>
                  <a:pt x="3231602" y="45496"/>
                  <a:pt x="3391781" y="0"/>
                </a:cubicBezTo>
                <a:cubicBezTo>
                  <a:pt x="3558347" y="-29742"/>
                  <a:pt x="3611773" y="-14354"/>
                  <a:pt x="3810248" y="0"/>
                </a:cubicBezTo>
                <a:cubicBezTo>
                  <a:pt x="4004149" y="-85055"/>
                  <a:pt x="4252967" y="34034"/>
                  <a:pt x="4404911" y="0"/>
                </a:cubicBezTo>
                <a:cubicBezTo>
                  <a:pt x="4389595" y="101144"/>
                  <a:pt x="4362710" y="243890"/>
                  <a:pt x="4404911" y="395358"/>
                </a:cubicBezTo>
                <a:cubicBezTo>
                  <a:pt x="4410815" y="561132"/>
                  <a:pt x="4367990" y="607147"/>
                  <a:pt x="4404911" y="826658"/>
                </a:cubicBezTo>
                <a:cubicBezTo>
                  <a:pt x="4424120" y="1052643"/>
                  <a:pt x="4377824" y="1104148"/>
                  <a:pt x="4404911" y="1275929"/>
                </a:cubicBezTo>
                <a:cubicBezTo>
                  <a:pt x="4388869" y="1418117"/>
                  <a:pt x="4315078" y="1603884"/>
                  <a:pt x="4404911" y="1797084"/>
                </a:cubicBezTo>
                <a:cubicBezTo>
                  <a:pt x="4233747" y="1794544"/>
                  <a:pt x="4136139" y="1792544"/>
                  <a:pt x="3986444" y="1797084"/>
                </a:cubicBezTo>
                <a:cubicBezTo>
                  <a:pt x="3843585" y="1787700"/>
                  <a:pt x="3776086" y="1749766"/>
                  <a:pt x="3567977" y="1797084"/>
                </a:cubicBezTo>
                <a:cubicBezTo>
                  <a:pt x="3347664" y="1858890"/>
                  <a:pt x="3285483" y="1793484"/>
                  <a:pt x="3105462" y="1797084"/>
                </a:cubicBezTo>
                <a:cubicBezTo>
                  <a:pt x="2921867" y="1796835"/>
                  <a:pt x="2686998" y="1757268"/>
                  <a:pt x="2466749" y="1797084"/>
                </a:cubicBezTo>
                <a:cubicBezTo>
                  <a:pt x="2202305" y="1816070"/>
                  <a:pt x="2215545" y="1765961"/>
                  <a:pt x="2048283" y="1797084"/>
                </a:cubicBezTo>
                <a:cubicBezTo>
                  <a:pt x="1913395" y="1790070"/>
                  <a:pt x="1599944" y="1707020"/>
                  <a:pt x="1453620" y="1797084"/>
                </a:cubicBezTo>
                <a:cubicBezTo>
                  <a:pt x="1318491" y="1804452"/>
                  <a:pt x="1015344" y="1715228"/>
                  <a:pt x="858957" y="1797084"/>
                </a:cubicBezTo>
                <a:cubicBezTo>
                  <a:pt x="659203" y="1937348"/>
                  <a:pt x="385071" y="1750183"/>
                  <a:pt x="0" y="1797084"/>
                </a:cubicBezTo>
                <a:cubicBezTo>
                  <a:pt x="-44738" y="1562409"/>
                  <a:pt x="25562" y="1534594"/>
                  <a:pt x="0" y="1329842"/>
                </a:cubicBezTo>
                <a:cubicBezTo>
                  <a:pt x="-14038" y="1101840"/>
                  <a:pt x="15260" y="1012339"/>
                  <a:pt x="0" y="934483"/>
                </a:cubicBezTo>
                <a:cubicBezTo>
                  <a:pt x="-90820" y="840412"/>
                  <a:pt x="70417" y="643855"/>
                  <a:pt x="0" y="467241"/>
                </a:cubicBezTo>
                <a:cubicBezTo>
                  <a:pt x="-55542" y="265814"/>
                  <a:pt x="20587" y="252243"/>
                  <a:pt x="0" y="0"/>
                </a:cubicBezTo>
                <a:close/>
              </a:path>
            </a:pathLst>
          </a:custGeom>
          <a:ln w="38100">
            <a:solidFill>
              <a:srgbClr val="00B050"/>
            </a:solidFill>
            <a:extLst>
              <a:ext uri="{C807C97D-BFC1-408E-A445-0C87EB9F89A2}">
                <ask:lineSketchStyleProps xmlns:ask="http://schemas.microsoft.com/office/drawing/2018/sketchyshapes" sd="3960296067">
                  <a:custGeom>
                    <a:avLst/>
                    <a:gdLst>
                      <a:gd name="connsiteX0" fmla="*/ 0 w 4404911"/>
                      <a:gd name="connsiteY0" fmla="*/ 0 h 1797084"/>
                      <a:gd name="connsiteX1" fmla="*/ 594662 w 4404911"/>
                      <a:gd name="connsiteY1" fmla="*/ 0 h 1797084"/>
                      <a:gd name="connsiteX2" fmla="*/ 1189326 w 4404911"/>
                      <a:gd name="connsiteY2" fmla="*/ 0 h 1797084"/>
                      <a:gd name="connsiteX3" fmla="*/ 1695890 w 4404911"/>
                      <a:gd name="connsiteY3" fmla="*/ 0 h 1797084"/>
                      <a:gd name="connsiteX4" fmla="*/ 2290553 w 4404911"/>
                      <a:gd name="connsiteY4" fmla="*/ 0 h 1797084"/>
                      <a:gd name="connsiteX5" fmla="*/ 2797118 w 4404911"/>
                      <a:gd name="connsiteY5" fmla="*/ 0 h 1797084"/>
                      <a:gd name="connsiteX6" fmla="*/ 3391781 w 4404911"/>
                      <a:gd name="connsiteY6" fmla="*/ 0 h 1797084"/>
                      <a:gd name="connsiteX7" fmla="*/ 3810248 w 4404911"/>
                      <a:gd name="connsiteY7" fmla="*/ 0 h 1797084"/>
                      <a:gd name="connsiteX8" fmla="*/ 4404911 w 4404911"/>
                      <a:gd name="connsiteY8" fmla="*/ 0 h 1797084"/>
                      <a:gd name="connsiteX9" fmla="*/ 4404911 w 4404911"/>
                      <a:gd name="connsiteY9" fmla="*/ 395358 h 1797084"/>
                      <a:gd name="connsiteX10" fmla="*/ 4404911 w 4404911"/>
                      <a:gd name="connsiteY10" fmla="*/ 826658 h 1797084"/>
                      <a:gd name="connsiteX11" fmla="*/ 4404911 w 4404911"/>
                      <a:gd name="connsiteY11" fmla="*/ 1275929 h 1797084"/>
                      <a:gd name="connsiteX12" fmla="*/ 4404911 w 4404911"/>
                      <a:gd name="connsiteY12" fmla="*/ 1797084 h 1797084"/>
                      <a:gd name="connsiteX13" fmla="*/ 3986444 w 4404911"/>
                      <a:gd name="connsiteY13" fmla="*/ 1797084 h 1797084"/>
                      <a:gd name="connsiteX14" fmla="*/ 3567977 w 4404911"/>
                      <a:gd name="connsiteY14" fmla="*/ 1797084 h 1797084"/>
                      <a:gd name="connsiteX15" fmla="*/ 3105462 w 4404911"/>
                      <a:gd name="connsiteY15" fmla="*/ 1797084 h 1797084"/>
                      <a:gd name="connsiteX16" fmla="*/ 2466749 w 4404911"/>
                      <a:gd name="connsiteY16" fmla="*/ 1797084 h 1797084"/>
                      <a:gd name="connsiteX17" fmla="*/ 2048283 w 4404911"/>
                      <a:gd name="connsiteY17" fmla="*/ 1797084 h 1797084"/>
                      <a:gd name="connsiteX18" fmla="*/ 1453620 w 4404911"/>
                      <a:gd name="connsiteY18" fmla="*/ 1797084 h 1797084"/>
                      <a:gd name="connsiteX19" fmla="*/ 858957 w 4404911"/>
                      <a:gd name="connsiteY19" fmla="*/ 1797084 h 1797084"/>
                      <a:gd name="connsiteX20" fmla="*/ 0 w 4404911"/>
                      <a:gd name="connsiteY20" fmla="*/ 1797084 h 1797084"/>
                      <a:gd name="connsiteX21" fmla="*/ 0 w 4404911"/>
                      <a:gd name="connsiteY21" fmla="*/ 1329842 h 1797084"/>
                      <a:gd name="connsiteX22" fmla="*/ 0 w 4404911"/>
                      <a:gd name="connsiteY22" fmla="*/ 934483 h 1797084"/>
                      <a:gd name="connsiteX23" fmla="*/ 0 w 4404911"/>
                      <a:gd name="connsiteY23" fmla="*/ 467241 h 1797084"/>
                      <a:gd name="connsiteX24" fmla="*/ 0 w 4404911"/>
                      <a:gd name="connsiteY24" fmla="*/ 0 h 1797084"/>
                      <a:gd name="connsiteX0" fmla="*/ 0 w 4404911"/>
                      <a:gd name="connsiteY0" fmla="*/ 0 h 1797084"/>
                      <a:gd name="connsiteX1" fmla="*/ 638711 w 4404911"/>
                      <a:gd name="connsiteY1" fmla="*/ 0 h 1797084"/>
                      <a:gd name="connsiteX2" fmla="*/ 1057178 w 4404911"/>
                      <a:gd name="connsiteY2" fmla="*/ 0 h 1797084"/>
                      <a:gd name="connsiteX3" fmla="*/ 1607792 w 4404911"/>
                      <a:gd name="connsiteY3" fmla="*/ 0 h 1797084"/>
                      <a:gd name="connsiteX4" fmla="*/ 2158406 w 4404911"/>
                      <a:gd name="connsiteY4" fmla="*/ 0 h 1797084"/>
                      <a:gd name="connsiteX5" fmla="*/ 2664971 w 4404911"/>
                      <a:gd name="connsiteY5" fmla="*/ 0 h 1797084"/>
                      <a:gd name="connsiteX6" fmla="*/ 3215584 w 4404911"/>
                      <a:gd name="connsiteY6" fmla="*/ 0 h 1797084"/>
                      <a:gd name="connsiteX7" fmla="*/ 3854297 w 4404911"/>
                      <a:gd name="connsiteY7" fmla="*/ 0 h 1797084"/>
                      <a:gd name="connsiteX8" fmla="*/ 4404911 w 4404911"/>
                      <a:gd name="connsiteY8" fmla="*/ 0 h 1797084"/>
                      <a:gd name="connsiteX9" fmla="*/ 4404911 w 4404911"/>
                      <a:gd name="connsiteY9" fmla="*/ 467241 h 1797084"/>
                      <a:gd name="connsiteX10" fmla="*/ 4404911 w 4404911"/>
                      <a:gd name="connsiteY10" fmla="*/ 862600 h 1797084"/>
                      <a:gd name="connsiteX11" fmla="*/ 4404911 w 4404911"/>
                      <a:gd name="connsiteY11" fmla="*/ 1311871 h 1797084"/>
                      <a:gd name="connsiteX12" fmla="*/ 4404911 w 4404911"/>
                      <a:gd name="connsiteY12" fmla="*/ 1797084 h 1797084"/>
                      <a:gd name="connsiteX13" fmla="*/ 3942395 w 4404911"/>
                      <a:gd name="connsiteY13" fmla="*/ 1797084 h 1797084"/>
                      <a:gd name="connsiteX14" fmla="*/ 3479879 w 4404911"/>
                      <a:gd name="connsiteY14" fmla="*/ 1797084 h 1797084"/>
                      <a:gd name="connsiteX15" fmla="*/ 2929265 w 4404911"/>
                      <a:gd name="connsiteY15" fmla="*/ 1797084 h 1797084"/>
                      <a:gd name="connsiteX16" fmla="*/ 2378651 w 4404911"/>
                      <a:gd name="connsiteY16" fmla="*/ 1797084 h 1797084"/>
                      <a:gd name="connsiteX17" fmla="*/ 1828037 w 4404911"/>
                      <a:gd name="connsiteY17" fmla="*/ 1797084 h 1797084"/>
                      <a:gd name="connsiteX18" fmla="*/ 1233375 w 4404911"/>
                      <a:gd name="connsiteY18" fmla="*/ 1797084 h 1797084"/>
                      <a:gd name="connsiteX19" fmla="*/ 814908 w 4404911"/>
                      <a:gd name="connsiteY19" fmla="*/ 1797084 h 1797084"/>
                      <a:gd name="connsiteX20" fmla="*/ 0 w 4404911"/>
                      <a:gd name="connsiteY20" fmla="*/ 1797084 h 1797084"/>
                      <a:gd name="connsiteX21" fmla="*/ 0 w 4404911"/>
                      <a:gd name="connsiteY21" fmla="*/ 1365783 h 1797084"/>
                      <a:gd name="connsiteX22" fmla="*/ 0 w 4404911"/>
                      <a:gd name="connsiteY22" fmla="*/ 934483 h 1797084"/>
                      <a:gd name="connsiteX23" fmla="*/ 0 w 4404911"/>
                      <a:gd name="connsiteY23" fmla="*/ 539125 h 1797084"/>
                      <a:gd name="connsiteX24" fmla="*/ 0 w 4404911"/>
                      <a:gd name="connsiteY24" fmla="*/ 0 h 179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04911" h="1797084" fill="none" extrusionOk="0">
                        <a:moveTo>
                          <a:pt x="0" y="0"/>
                        </a:moveTo>
                        <a:cubicBezTo>
                          <a:pt x="147937" y="-19076"/>
                          <a:pt x="324036" y="21571"/>
                          <a:pt x="594662" y="0"/>
                        </a:cubicBezTo>
                        <a:cubicBezTo>
                          <a:pt x="897221" y="-4715"/>
                          <a:pt x="903810" y="52664"/>
                          <a:pt x="1189326" y="0"/>
                        </a:cubicBezTo>
                        <a:cubicBezTo>
                          <a:pt x="1468125" y="-53220"/>
                          <a:pt x="1580875" y="17625"/>
                          <a:pt x="1695890" y="0"/>
                        </a:cubicBezTo>
                        <a:cubicBezTo>
                          <a:pt x="1754340" y="-54876"/>
                          <a:pt x="2063524" y="80051"/>
                          <a:pt x="2290553" y="0"/>
                        </a:cubicBezTo>
                        <a:cubicBezTo>
                          <a:pt x="2593417" y="-55217"/>
                          <a:pt x="2662306" y="42040"/>
                          <a:pt x="2797118" y="0"/>
                        </a:cubicBezTo>
                        <a:cubicBezTo>
                          <a:pt x="2888061" y="-3726"/>
                          <a:pt x="3245017" y="60087"/>
                          <a:pt x="3391781" y="0"/>
                        </a:cubicBezTo>
                        <a:cubicBezTo>
                          <a:pt x="3554873" y="-36771"/>
                          <a:pt x="3608499" y="-15008"/>
                          <a:pt x="3810248" y="0"/>
                        </a:cubicBezTo>
                        <a:cubicBezTo>
                          <a:pt x="4021651" y="-50046"/>
                          <a:pt x="4244191" y="35473"/>
                          <a:pt x="4404911" y="0"/>
                        </a:cubicBezTo>
                        <a:cubicBezTo>
                          <a:pt x="4426043" y="105504"/>
                          <a:pt x="4373861" y="242867"/>
                          <a:pt x="4404911" y="395358"/>
                        </a:cubicBezTo>
                        <a:cubicBezTo>
                          <a:pt x="4435136" y="551596"/>
                          <a:pt x="4347852" y="609434"/>
                          <a:pt x="4404911" y="826658"/>
                        </a:cubicBezTo>
                        <a:cubicBezTo>
                          <a:pt x="4430108" y="1030074"/>
                          <a:pt x="4371786" y="1083139"/>
                          <a:pt x="4404911" y="1275929"/>
                        </a:cubicBezTo>
                        <a:cubicBezTo>
                          <a:pt x="4384659" y="1434473"/>
                          <a:pt x="4320807" y="1600205"/>
                          <a:pt x="4404911" y="1797084"/>
                        </a:cubicBezTo>
                        <a:cubicBezTo>
                          <a:pt x="4241083" y="1812361"/>
                          <a:pt x="4125652" y="1775371"/>
                          <a:pt x="3986444" y="1797084"/>
                        </a:cubicBezTo>
                        <a:cubicBezTo>
                          <a:pt x="3829223" y="1783296"/>
                          <a:pt x="3777433" y="1761699"/>
                          <a:pt x="3567977" y="1797084"/>
                        </a:cubicBezTo>
                        <a:cubicBezTo>
                          <a:pt x="3352135" y="1858712"/>
                          <a:pt x="3264722" y="1798281"/>
                          <a:pt x="3105462" y="1797084"/>
                        </a:cubicBezTo>
                        <a:cubicBezTo>
                          <a:pt x="2936260" y="1766512"/>
                          <a:pt x="2707000" y="1756504"/>
                          <a:pt x="2466749" y="1797084"/>
                        </a:cubicBezTo>
                        <a:cubicBezTo>
                          <a:pt x="2201563" y="1819642"/>
                          <a:pt x="2201520" y="1762035"/>
                          <a:pt x="2048283" y="1797084"/>
                        </a:cubicBezTo>
                        <a:cubicBezTo>
                          <a:pt x="1917792" y="1783079"/>
                          <a:pt x="1605334" y="1730738"/>
                          <a:pt x="1453620" y="1797084"/>
                        </a:cubicBezTo>
                        <a:cubicBezTo>
                          <a:pt x="1297428" y="1828226"/>
                          <a:pt x="1065405" y="1736041"/>
                          <a:pt x="858957" y="1797084"/>
                        </a:cubicBezTo>
                        <a:cubicBezTo>
                          <a:pt x="702904" y="1870256"/>
                          <a:pt x="417549" y="1748429"/>
                          <a:pt x="0" y="1797084"/>
                        </a:cubicBezTo>
                        <a:cubicBezTo>
                          <a:pt x="-49972" y="1578232"/>
                          <a:pt x="11175" y="1536759"/>
                          <a:pt x="0" y="1329842"/>
                        </a:cubicBezTo>
                        <a:cubicBezTo>
                          <a:pt x="-5801" y="1113144"/>
                          <a:pt x="26905" y="1017906"/>
                          <a:pt x="0" y="934483"/>
                        </a:cubicBezTo>
                        <a:cubicBezTo>
                          <a:pt x="-72584" y="841400"/>
                          <a:pt x="47713" y="643333"/>
                          <a:pt x="0" y="467241"/>
                        </a:cubicBezTo>
                        <a:cubicBezTo>
                          <a:pt x="-46724" y="285388"/>
                          <a:pt x="42816" y="230605"/>
                          <a:pt x="0" y="0"/>
                        </a:cubicBezTo>
                        <a:close/>
                      </a:path>
                      <a:path w="4404911" h="1797084" stroke="0" extrusionOk="0">
                        <a:moveTo>
                          <a:pt x="0" y="0"/>
                        </a:moveTo>
                        <a:cubicBezTo>
                          <a:pt x="141246" y="-108954"/>
                          <a:pt x="322157" y="-18976"/>
                          <a:pt x="638711" y="0"/>
                        </a:cubicBezTo>
                        <a:cubicBezTo>
                          <a:pt x="904562" y="-5849"/>
                          <a:pt x="868652" y="21859"/>
                          <a:pt x="1057178" y="0"/>
                        </a:cubicBezTo>
                        <a:cubicBezTo>
                          <a:pt x="1261570" y="-13433"/>
                          <a:pt x="1354347" y="14451"/>
                          <a:pt x="1607792" y="0"/>
                        </a:cubicBezTo>
                        <a:cubicBezTo>
                          <a:pt x="1863535" y="-9405"/>
                          <a:pt x="1899235" y="61597"/>
                          <a:pt x="2158406" y="0"/>
                        </a:cubicBezTo>
                        <a:cubicBezTo>
                          <a:pt x="2432680" y="-55989"/>
                          <a:pt x="2504523" y="-6181"/>
                          <a:pt x="2664971" y="0"/>
                        </a:cubicBezTo>
                        <a:cubicBezTo>
                          <a:pt x="2820773" y="-17565"/>
                          <a:pt x="3015436" y="20106"/>
                          <a:pt x="3215584" y="0"/>
                        </a:cubicBezTo>
                        <a:cubicBezTo>
                          <a:pt x="3461598" y="67"/>
                          <a:pt x="3515988" y="9537"/>
                          <a:pt x="3854297" y="0"/>
                        </a:cubicBezTo>
                        <a:cubicBezTo>
                          <a:pt x="4165717" y="-14839"/>
                          <a:pt x="4208471" y="39700"/>
                          <a:pt x="4404911" y="0"/>
                        </a:cubicBezTo>
                        <a:cubicBezTo>
                          <a:pt x="4437384" y="115616"/>
                          <a:pt x="4336641" y="238970"/>
                          <a:pt x="4404911" y="467241"/>
                        </a:cubicBezTo>
                        <a:cubicBezTo>
                          <a:pt x="4465335" y="667909"/>
                          <a:pt x="4391520" y="695807"/>
                          <a:pt x="4404911" y="862600"/>
                        </a:cubicBezTo>
                        <a:cubicBezTo>
                          <a:pt x="4406925" y="1029139"/>
                          <a:pt x="4388967" y="1241449"/>
                          <a:pt x="4404911" y="1311871"/>
                        </a:cubicBezTo>
                        <a:cubicBezTo>
                          <a:pt x="4466458" y="1396483"/>
                          <a:pt x="4392325" y="1564270"/>
                          <a:pt x="4404911" y="1797084"/>
                        </a:cubicBezTo>
                        <a:cubicBezTo>
                          <a:pt x="4348570" y="1805641"/>
                          <a:pt x="4112314" y="1740796"/>
                          <a:pt x="3942395" y="1797084"/>
                        </a:cubicBezTo>
                        <a:cubicBezTo>
                          <a:pt x="3774391" y="1818402"/>
                          <a:pt x="3639071" y="1750644"/>
                          <a:pt x="3479879" y="1797084"/>
                        </a:cubicBezTo>
                        <a:cubicBezTo>
                          <a:pt x="3364907" y="1799446"/>
                          <a:pt x="3142078" y="1750922"/>
                          <a:pt x="2929265" y="1797084"/>
                        </a:cubicBezTo>
                        <a:cubicBezTo>
                          <a:pt x="2744516" y="1830401"/>
                          <a:pt x="2602500" y="1738212"/>
                          <a:pt x="2378651" y="1797084"/>
                        </a:cubicBezTo>
                        <a:cubicBezTo>
                          <a:pt x="2160371" y="1824194"/>
                          <a:pt x="2041634" y="1788667"/>
                          <a:pt x="1828037" y="1797084"/>
                        </a:cubicBezTo>
                        <a:cubicBezTo>
                          <a:pt x="1605719" y="1787849"/>
                          <a:pt x="1397339" y="1731222"/>
                          <a:pt x="1233375" y="1797084"/>
                        </a:cubicBezTo>
                        <a:cubicBezTo>
                          <a:pt x="1021665" y="1831085"/>
                          <a:pt x="964968" y="1800789"/>
                          <a:pt x="814908" y="1797084"/>
                        </a:cubicBezTo>
                        <a:cubicBezTo>
                          <a:pt x="692605" y="1780441"/>
                          <a:pt x="242469" y="1759168"/>
                          <a:pt x="0" y="1797084"/>
                        </a:cubicBezTo>
                        <a:cubicBezTo>
                          <a:pt x="-26848" y="1657547"/>
                          <a:pt x="-8062" y="1561691"/>
                          <a:pt x="0" y="1365783"/>
                        </a:cubicBezTo>
                        <a:cubicBezTo>
                          <a:pt x="-17508" y="1165024"/>
                          <a:pt x="45225" y="1108630"/>
                          <a:pt x="0" y="934483"/>
                        </a:cubicBezTo>
                        <a:cubicBezTo>
                          <a:pt x="-63188" y="745502"/>
                          <a:pt x="2062" y="667271"/>
                          <a:pt x="0" y="539125"/>
                        </a:cubicBezTo>
                        <a:cubicBezTo>
                          <a:pt x="3146" y="428468"/>
                          <a:pt x="32808" y="191632"/>
                          <a:pt x="0" y="0"/>
                        </a:cubicBezTo>
                        <a:close/>
                      </a:path>
                      <a:path w="4404911" h="1797084" fill="none" stroke="0" extrusionOk="0">
                        <a:moveTo>
                          <a:pt x="0" y="0"/>
                        </a:moveTo>
                        <a:cubicBezTo>
                          <a:pt x="184701" y="-48980"/>
                          <a:pt x="289794" y="31000"/>
                          <a:pt x="594662" y="0"/>
                        </a:cubicBezTo>
                        <a:cubicBezTo>
                          <a:pt x="882048" y="11218"/>
                          <a:pt x="905060" y="67642"/>
                          <a:pt x="1189326" y="0"/>
                        </a:cubicBezTo>
                        <a:cubicBezTo>
                          <a:pt x="1494637" y="-58415"/>
                          <a:pt x="1567040" y="33948"/>
                          <a:pt x="1695890" y="0"/>
                        </a:cubicBezTo>
                        <a:cubicBezTo>
                          <a:pt x="1787216" y="-35123"/>
                          <a:pt x="1995827" y="64074"/>
                          <a:pt x="2290553" y="0"/>
                        </a:cubicBezTo>
                        <a:cubicBezTo>
                          <a:pt x="2534934" y="-59349"/>
                          <a:pt x="2703890" y="26560"/>
                          <a:pt x="2797118" y="0"/>
                        </a:cubicBezTo>
                        <a:cubicBezTo>
                          <a:pt x="2891812" y="15502"/>
                          <a:pt x="3230732" y="23022"/>
                          <a:pt x="3391781" y="0"/>
                        </a:cubicBezTo>
                        <a:cubicBezTo>
                          <a:pt x="3542153" y="-29695"/>
                          <a:pt x="3631220" y="2864"/>
                          <a:pt x="3810248" y="0"/>
                        </a:cubicBezTo>
                        <a:cubicBezTo>
                          <a:pt x="3986703" y="-32000"/>
                          <a:pt x="4258386" y="25155"/>
                          <a:pt x="4404911" y="0"/>
                        </a:cubicBezTo>
                        <a:cubicBezTo>
                          <a:pt x="4391061" y="126453"/>
                          <a:pt x="4352687" y="262517"/>
                          <a:pt x="4404911" y="395358"/>
                        </a:cubicBezTo>
                        <a:cubicBezTo>
                          <a:pt x="4443825" y="531676"/>
                          <a:pt x="4374098" y="623500"/>
                          <a:pt x="4404911" y="826658"/>
                        </a:cubicBezTo>
                        <a:cubicBezTo>
                          <a:pt x="4444833" y="1053200"/>
                          <a:pt x="4385134" y="1100227"/>
                          <a:pt x="4404911" y="1275929"/>
                        </a:cubicBezTo>
                        <a:cubicBezTo>
                          <a:pt x="4430605" y="1443774"/>
                          <a:pt x="4308649" y="1658182"/>
                          <a:pt x="4404911" y="1797084"/>
                        </a:cubicBezTo>
                        <a:cubicBezTo>
                          <a:pt x="4229593" y="1793419"/>
                          <a:pt x="4142282" y="1812034"/>
                          <a:pt x="3986444" y="1797084"/>
                        </a:cubicBezTo>
                        <a:cubicBezTo>
                          <a:pt x="3863421" y="1806922"/>
                          <a:pt x="3773001" y="1750596"/>
                          <a:pt x="3567977" y="1797084"/>
                        </a:cubicBezTo>
                        <a:cubicBezTo>
                          <a:pt x="3350384" y="1841876"/>
                          <a:pt x="3295932" y="1787099"/>
                          <a:pt x="3105462" y="1797084"/>
                        </a:cubicBezTo>
                        <a:cubicBezTo>
                          <a:pt x="2927849" y="1836768"/>
                          <a:pt x="2696810" y="1777406"/>
                          <a:pt x="2466749" y="1797084"/>
                        </a:cubicBezTo>
                        <a:cubicBezTo>
                          <a:pt x="2201973" y="1810563"/>
                          <a:pt x="2213061" y="1774186"/>
                          <a:pt x="2048283" y="1797084"/>
                        </a:cubicBezTo>
                        <a:cubicBezTo>
                          <a:pt x="1888536" y="1827435"/>
                          <a:pt x="1607910" y="1697974"/>
                          <a:pt x="1453620" y="1797084"/>
                        </a:cubicBezTo>
                        <a:cubicBezTo>
                          <a:pt x="1324957" y="1823793"/>
                          <a:pt x="1018553" y="1728423"/>
                          <a:pt x="858957" y="1797084"/>
                        </a:cubicBezTo>
                        <a:cubicBezTo>
                          <a:pt x="631948" y="1929427"/>
                          <a:pt x="311885" y="1743544"/>
                          <a:pt x="0" y="1797084"/>
                        </a:cubicBezTo>
                        <a:cubicBezTo>
                          <a:pt x="-40707" y="1569839"/>
                          <a:pt x="14983" y="1544472"/>
                          <a:pt x="0" y="1329842"/>
                        </a:cubicBezTo>
                        <a:cubicBezTo>
                          <a:pt x="-15927" y="1105347"/>
                          <a:pt x="18505" y="1022874"/>
                          <a:pt x="0" y="934483"/>
                        </a:cubicBezTo>
                        <a:cubicBezTo>
                          <a:pt x="-57334" y="838939"/>
                          <a:pt x="56917" y="651499"/>
                          <a:pt x="0" y="467241"/>
                        </a:cubicBezTo>
                        <a:cubicBezTo>
                          <a:pt x="-36069" y="270621"/>
                          <a:pt x="31919" y="231282"/>
                          <a:pt x="0" y="0"/>
                        </a:cubicBezTo>
                        <a:close/>
                      </a:path>
                    </a:pathLst>
                  </a:custGeom>
                  <ask:type>
                    <ask:lineSketchScribble/>
                  </ask:type>
                </ask:lineSketchStyleProps>
              </a:ext>
            </a:extLst>
          </a:ln>
        </p:spPr>
        <p:txBody>
          <a:bodyPr vert="horz" lIns="91440" tIns="45720" rIns="91440" bIns="45720" rtlCol="0" anchor="t">
            <a:normAutofit fontScale="47500" lnSpcReduction="20000"/>
          </a:bodyPr>
          <a:lstStyle>
            <a:lvl1pPr algn="l" defTabSz="914411" rtl="0" eaLnBrk="1" latinLnBrk="0" hangingPunct="1">
              <a:lnSpc>
                <a:spcPct val="90000"/>
              </a:lnSpc>
              <a:spcBef>
                <a:spcPct val="0"/>
              </a:spcBef>
              <a:buNone/>
              <a:defRPr sz="5101" kern="1200" cap="all" spc="201" baseline="0">
                <a:solidFill>
                  <a:schemeClr val="tx2"/>
                </a:solidFill>
                <a:latin typeface="+mj-lt"/>
                <a:ea typeface="+mj-ea"/>
                <a:cs typeface="+mj-cs"/>
              </a:defRPr>
            </a:lvl1pPr>
          </a:lstStyle>
          <a:p>
            <a:pPr indent="-228600" algn="ctr" defTabSz="914400">
              <a:lnSpc>
                <a:spcPct val="110000"/>
              </a:lnSpc>
              <a:spcBef>
                <a:spcPts val="700"/>
              </a:spcBef>
              <a:buClr>
                <a:schemeClr val="tx2"/>
              </a:buClr>
            </a:pPr>
            <a:r>
              <a:rPr lang="en-US" cap="none" dirty="0">
                <a:solidFill>
                  <a:srgbClr val="00B050"/>
                </a:solidFill>
                <a:latin typeface="+mn-lt"/>
                <a:ea typeface="+mn-ea"/>
                <a:cs typeface="+mn-cs"/>
              </a:rPr>
              <a:t>Student Remind: </a:t>
            </a:r>
          </a:p>
          <a:p>
            <a:pPr indent="-228600" algn="ctr" defTabSz="914400">
              <a:lnSpc>
                <a:spcPct val="110000"/>
              </a:lnSpc>
              <a:spcBef>
                <a:spcPts val="700"/>
              </a:spcBef>
              <a:buClr>
                <a:schemeClr val="tx2"/>
              </a:buClr>
            </a:pPr>
            <a:r>
              <a:rPr lang="en-US" sz="5100" cap="none" dirty="0">
                <a:solidFill>
                  <a:srgbClr val="00B050"/>
                </a:solidFill>
                <a:latin typeface="+mn-lt"/>
                <a:ea typeface="+mn-ea"/>
                <a:cs typeface="+mn-cs"/>
              </a:rPr>
              <a:t>@paths28</a:t>
            </a:r>
          </a:p>
          <a:p>
            <a:pPr indent="-228600" algn="ctr" defTabSz="914400">
              <a:lnSpc>
                <a:spcPct val="110000"/>
              </a:lnSpc>
              <a:spcBef>
                <a:spcPts val="700"/>
              </a:spcBef>
              <a:buClr>
                <a:schemeClr val="tx2"/>
              </a:buClr>
            </a:pPr>
            <a:r>
              <a:rPr lang="en-US" sz="5100" cap="none" dirty="0">
                <a:solidFill>
                  <a:srgbClr val="00B050"/>
                </a:solidFill>
                <a:latin typeface="+mn-lt"/>
                <a:ea typeface="+mn-ea"/>
                <a:cs typeface="+mn-cs"/>
              </a:rPr>
              <a:t>Parent Remind:</a:t>
            </a:r>
          </a:p>
          <a:p>
            <a:pPr indent="-228600" algn="ctr" defTabSz="914400">
              <a:lnSpc>
                <a:spcPct val="110000"/>
              </a:lnSpc>
              <a:spcBef>
                <a:spcPts val="700"/>
              </a:spcBef>
              <a:buClr>
                <a:schemeClr val="tx2"/>
              </a:buClr>
            </a:pPr>
            <a:r>
              <a:rPr lang="en-US" sz="5100" cap="none" dirty="0">
                <a:solidFill>
                  <a:srgbClr val="00B050"/>
                </a:solidFill>
                <a:latin typeface="+mn-lt"/>
                <a:ea typeface="+mn-ea"/>
                <a:cs typeface="+mn-cs"/>
              </a:rPr>
              <a:t>@1234PATHS</a:t>
            </a:r>
            <a:endParaRPr lang="en-US" b="0" i="0" dirty="0">
              <a:solidFill>
                <a:srgbClr val="000000"/>
              </a:solidFill>
              <a:effectLst/>
              <a:latin typeface="remind-proxima-nova"/>
            </a:endParaRPr>
          </a:p>
          <a:p>
            <a:pPr indent="-228600" algn="ctr" defTabSz="914400">
              <a:lnSpc>
                <a:spcPct val="110000"/>
              </a:lnSpc>
              <a:spcBef>
                <a:spcPts val="700"/>
              </a:spcBef>
              <a:buClr>
                <a:schemeClr val="tx2"/>
              </a:buClr>
            </a:pPr>
            <a:endParaRPr lang="en-US" sz="5100" cap="none" dirty="0">
              <a:solidFill>
                <a:srgbClr val="00B050"/>
              </a:solidFill>
              <a:latin typeface="+mn-lt"/>
              <a:ea typeface="+mn-ea"/>
              <a:cs typeface="+mn-cs"/>
            </a:endParaRPr>
          </a:p>
        </p:txBody>
      </p:sp>
      <p:pic>
        <p:nvPicPr>
          <p:cNvPr id="5" name="Picture 4">
            <a:extLst>
              <a:ext uri="{FF2B5EF4-FFF2-40B4-BE49-F238E27FC236}">
                <a16:creationId xmlns:a16="http://schemas.microsoft.com/office/drawing/2014/main" id="{8E9C8D34-EF3D-4316-B847-29886023A8AE}"/>
              </a:ext>
            </a:extLst>
          </p:cNvPr>
          <p:cNvPicPr>
            <a:picLocks noChangeAspect="1"/>
          </p:cNvPicPr>
          <p:nvPr/>
        </p:nvPicPr>
        <p:blipFill>
          <a:blip r:embed="rId2"/>
          <a:stretch>
            <a:fillRect/>
          </a:stretch>
        </p:blipFill>
        <p:spPr>
          <a:xfrm>
            <a:off x="1526542" y="3063588"/>
            <a:ext cx="4237260" cy="3347486"/>
          </a:xfrm>
          <a:prstGeom prst="rect">
            <a:avLst/>
          </a:prstGeom>
        </p:spPr>
      </p:pic>
      <p:pic>
        <p:nvPicPr>
          <p:cNvPr id="4" name="Picture 3">
            <a:extLst>
              <a:ext uri="{FF2B5EF4-FFF2-40B4-BE49-F238E27FC236}">
                <a16:creationId xmlns:a16="http://schemas.microsoft.com/office/drawing/2014/main" id="{35C539CA-168A-32E4-8F06-04D2AF196DCC}"/>
              </a:ext>
            </a:extLst>
          </p:cNvPr>
          <p:cNvPicPr>
            <a:picLocks noChangeAspect="1"/>
          </p:cNvPicPr>
          <p:nvPr/>
        </p:nvPicPr>
        <p:blipFill>
          <a:blip r:embed="rId3"/>
          <a:stretch>
            <a:fillRect/>
          </a:stretch>
        </p:blipFill>
        <p:spPr>
          <a:xfrm>
            <a:off x="6260550" y="281222"/>
            <a:ext cx="5455994" cy="6576778"/>
          </a:xfrm>
          <a:prstGeom prst="rect">
            <a:avLst/>
          </a:prstGeom>
        </p:spPr>
      </p:pic>
    </p:spTree>
    <p:extLst>
      <p:ext uri="{BB962C8B-B14F-4D97-AF65-F5344CB8AC3E}">
        <p14:creationId xmlns:p14="http://schemas.microsoft.com/office/powerpoint/2010/main" val="311208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666F-4DA3-426D-BB5E-55C0546E9814}"/>
              </a:ext>
            </a:extLst>
          </p:cNvPr>
          <p:cNvSpPr>
            <a:spLocks noGrp="1"/>
          </p:cNvSpPr>
          <p:nvPr>
            <p:ph type="title"/>
          </p:nvPr>
        </p:nvSpPr>
        <p:spPr>
          <a:xfrm>
            <a:off x="479394" y="1070800"/>
            <a:ext cx="4379303" cy="5592895"/>
          </a:xfrm>
        </p:spPr>
        <p:txBody>
          <a:bodyPr>
            <a:normAutofit/>
          </a:bodyPr>
          <a:lstStyle/>
          <a:p>
            <a:pPr algn="r"/>
            <a:r>
              <a:rPr lang="en-US" sz="5400" b="1" i="1"/>
              <a:t>Where may I go during lunch every day EXCEPT Wednesday?</a:t>
            </a:r>
          </a:p>
        </p:txBody>
      </p:sp>
      <p:graphicFrame>
        <p:nvGraphicFramePr>
          <p:cNvPr id="28" name="Content Placeholder 2">
            <a:extLst>
              <a:ext uri="{FF2B5EF4-FFF2-40B4-BE49-F238E27FC236}">
                <a16:creationId xmlns:a16="http://schemas.microsoft.com/office/drawing/2014/main" id="{72B380DA-BD74-ED64-0D18-6E5C84631957}"/>
              </a:ext>
            </a:extLst>
          </p:cNvPr>
          <p:cNvGraphicFramePr>
            <a:graphicFrameLocks noGrp="1"/>
          </p:cNvGraphicFramePr>
          <p:nvPr>
            <p:ph idx="1"/>
            <p:extLst>
              <p:ext uri="{D42A27DB-BD31-4B8C-83A1-F6EECF244321}">
                <p14:modId xmlns:p14="http://schemas.microsoft.com/office/powerpoint/2010/main" val="147764282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6973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2AE7D-2902-4263-AA2F-2C13EF17DE51}"/>
              </a:ext>
            </a:extLst>
          </p:cNvPr>
          <p:cNvSpPr>
            <a:spLocks noGrp="1"/>
          </p:cNvSpPr>
          <p:nvPr>
            <p:ph type="title"/>
          </p:nvPr>
        </p:nvSpPr>
        <p:spPr>
          <a:xfrm>
            <a:off x="909756" y="39415"/>
            <a:ext cx="10662404" cy="3653355"/>
          </a:xfrm>
        </p:spPr>
        <p:txBody>
          <a:bodyPr vert="horz" lIns="91440" tIns="45720" rIns="91440" bIns="45720" rtlCol="0" anchor="t">
            <a:normAutofit/>
          </a:bodyPr>
          <a:lstStyle/>
          <a:p>
            <a:pPr defTabSz="914400"/>
            <a:r>
              <a:rPr lang="en-US" sz="2800" b="1" spc="200">
                <a:latin typeface="Arial Nova"/>
                <a:ea typeface="Calibri"/>
                <a:cs typeface="Calibri"/>
              </a:rPr>
              <a:t>To ensure the safety of everyone on campus, you must have your school issued ID visible at all times:</a:t>
            </a:r>
            <a:br>
              <a:rPr lang="en-US" sz="2800" b="1" spc="200">
                <a:latin typeface="Calibri"/>
                <a:ea typeface="Calibri"/>
                <a:cs typeface="Calibri"/>
              </a:rPr>
            </a:br>
            <a:br>
              <a:rPr lang="en-US" sz="2800" b="1" spc="200">
                <a:latin typeface="Calibri"/>
                <a:ea typeface="Calibri"/>
                <a:cs typeface="Calibri"/>
              </a:rPr>
            </a:br>
            <a:r>
              <a:rPr lang="en-US" sz="2800" b="1" spc="200">
                <a:latin typeface="Cambria"/>
                <a:ea typeface="Calibri"/>
                <a:cs typeface="Calibri"/>
              </a:rPr>
              <a:t>* worn on a lanyard around your neck</a:t>
            </a:r>
            <a:br>
              <a:rPr lang="en-US" sz="2800" b="1" spc="200">
                <a:latin typeface="Cambria"/>
                <a:ea typeface="Calibri"/>
                <a:cs typeface="Calibri"/>
              </a:rPr>
            </a:br>
            <a:br>
              <a:rPr lang="en-US" sz="2800" b="1" spc="200">
                <a:latin typeface="Cambria"/>
                <a:ea typeface="Calibri"/>
                <a:cs typeface="Calibri"/>
              </a:rPr>
            </a:br>
            <a:r>
              <a:rPr lang="en-US" sz="2800" b="1" spc="200">
                <a:latin typeface="Cambria"/>
                <a:ea typeface="Calibri"/>
                <a:cs typeface="Calibri"/>
              </a:rPr>
              <a:t>* clipped to your shirt</a:t>
            </a:r>
            <a:r>
              <a:rPr lang="en-US" sz="1400" spc="200">
                <a:latin typeface="Calibri"/>
                <a:ea typeface="Calibri"/>
                <a:cs typeface="Calibri"/>
              </a:rPr>
              <a:t> </a:t>
            </a:r>
            <a:br>
              <a:rPr lang="en-US" sz="1000" b="1" spc="200">
                <a:latin typeface="Calibri"/>
                <a:ea typeface="Calibri"/>
                <a:cs typeface="Calibri"/>
              </a:rPr>
            </a:br>
            <a:br>
              <a:rPr lang="en-US" sz="1000" spc="200">
                <a:latin typeface="Calibri"/>
              </a:rPr>
            </a:br>
            <a:endParaRPr lang="en-US" sz="1000" b="1" spc="200"/>
          </a:p>
        </p:txBody>
      </p:sp>
      <p:sp>
        <p:nvSpPr>
          <p:cNvPr id="7" name="Content Placeholder 6">
            <a:extLst>
              <a:ext uri="{FF2B5EF4-FFF2-40B4-BE49-F238E27FC236}">
                <a16:creationId xmlns:a16="http://schemas.microsoft.com/office/drawing/2014/main" id="{A35E16B0-ACF1-273B-6C41-58FC986D56E2}"/>
              </a:ext>
            </a:extLst>
          </p:cNvPr>
          <p:cNvSpPr>
            <a:spLocks noGrp="1"/>
          </p:cNvSpPr>
          <p:nvPr>
            <p:ph idx="1"/>
          </p:nvPr>
        </p:nvSpPr>
        <p:spPr>
          <a:xfrm>
            <a:off x="1383564" y="3526692"/>
            <a:ext cx="4244022" cy="2758768"/>
          </a:xfrm>
        </p:spPr>
        <p:txBody>
          <a:bodyPr vert="horz" lIns="91440" tIns="45720" rIns="91440" bIns="45720" rtlCol="0" anchor="t">
            <a:normAutofit lnSpcReduction="10000"/>
          </a:bodyPr>
          <a:lstStyle/>
          <a:p>
            <a:pPr marL="0" indent="0" defTabSz="914400">
              <a:spcAft>
                <a:spcPts val="600"/>
              </a:spcAft>
              <a:buNone/>
            </a:pPr>
            <a:r>
              <a:rPr lang="en-US" b="1" dirty="0">
                <a:solidFill>
                  <a:schemeClr val="accent2"/>
                </a:solidFill>
              </a:rPr>
              <a:t>Wear it with Patriot PRIDE. </a:t>
            </a:r>
            <a:endParaRPr lang="en-US" dirty="0">
              <a:solidFill>
                <a:schemeClr val="accent2"/>
              </a:solidFill>
            </a:endParaRPr>
          </a:p>
          <a:p>
            <a:pPr marL="0" indent="0" defTabSz="914400">
              <a:spcAft>
                <a:spcPts val="600"/>
              </a:spcAft>
              <a:buNone/>
            </a:pPr>
            <a:r>
              <a:rPr lang="en-US" b="1" dirty="0">
                <a:solidFill>
                  <a:schemeClr val="accent2"/>
                </a:solidFill>
              </a:rPr>
              <a:t>It should not be in your...</a:t>
            </a:r>
            <a:endParaRPr lang="en-US" dirty="0">
              <a:solidFill>
                <a:schemeClr val="accent2"/>
              </a:solidFill>
            </a:endParaRPr>
          </a:p>
          <a:p>
            <a:pPr marL="742950" lvl="1" indent="-228600" defTabSz="914400">
              <a:spcAft>
                <a:spcPts val="600"/>
              </a:spcAft>
              <a:buFont typeface="Arial" panose="020B0604020202020204" pitchFamily="34" charset="0"/>
              <a:buChar char="•"/>
            </a:pPr>
            <a:r>
              <a:rPr lang="en-US" sz="1800" b="1" dirty="0">
                <a:solidFill>
                  <a:schemeClr val="accent2"/>
                </a:solidFill>
              </a:rPr>
              <a:t>Pocket</a:t>
            </a:r>
          </a:p>
          <a:p>
            <a:pPr marL="742950" lvl="1" indent="-228600" defTabSz="914400">
              <a:spcAft>
                <a:spcPts val="600"/>
              </a:spcAft>
              <a:buFont typeface="Arial" panose="020B0604020202020204" pitchFamily="34" charset="0"/>
              <a:buChar char="•"/>
            </a:pPr>
            <a:r>
              <a:rPr lang="en-US" sz="1800" b="1" dirty="0">
                <a:solidFill>
                  <a:schemeClr val="accent2"/>
                </a:solidFill>
              </a:rPr>
              <a:t>Backpack</a:t>
            </a:r>
          </a:p>
          <a:p>
            <a:pPr marL="742950" lvl="1" indent="-228600" defTabSz="914400">
              <a:spcAft>
                <a:spcPts val="600"/>
              </a:spcAft>
              <a:buFont typeface="Arial" panose="020B0604020202020204" pitchFamily="34" charset="0"/>
              <a:buChar char="•"/>
            </a:pPr>
            <a:r>
              <a:rPr lang="en-US" sz="1800" b="1" dirty="0">
                <a:solidFill>
                  <a:schemeClr val="accent2"/>
                </a:solidFill>
              </a:rPr>
              <a:t>Wallet</a:t>
            </a:r>
          </a:p>
          <a:p>
            <a:pPr marL="742950" lvl="1" indent="-228600" defTabSz="914400">
              <a:spcAft>
                <a:spcPts val="600"/>
              </a:spcAft>
              <a:buFont typeface="Arial" panose="020B0604020202020204" pitchFamily="34" charset="0"/>
              <a:buChar char="•"/>
            </a:pPr>
            <a:r>
              <a:rPr lang="en-US" sz="1800" b="1" dirty="0">
                <a:solidFill>
                  <a:schemeClr val="accent2"/>
                </a:solidFill>
              </a:rPr>
              <a:t>No sticker over face</a:t>
            </a:r>
          </a:p>
          <a:p>
            <a:pPr marL="685800" lvl="1" indent="-228600" defTabSz="914400">
              <a:spcAft>
                <a:spcPts val="600"/>
              </a:spcAft>
              <a:buFont typeface="Arial" panose="020B0604020202020204" pitchFamily="34" charset="0"/>
              <a:buChar char="•"/>
            </a:pPr>
            <a:endParaRPr lang="en-US" dirty="0"/>
          </a:p>
        </p:txBody>
      </p:sp>
      <p:pic>
        <p:nvPicPr>
          <p:cNvPr id="3" name="Picture 3" descr="A group of people posing for a photo&#10;&#10;Description automatically generated">
            <a:extLst>
              <a:ext uri="{FF2B5EF4-FFF2-40B4-BE49-F238E27FC236}">
                <a16:creationId xmlns:a16="http://schemas.microsoft.com/office/drawing/2014/main" id="{3C705484-996C-5672-B7AF-BC6E2C22F1BF}"/>
              </a:ext>
            </a:extLst>
          </p:cNvPr>
          <p:cNvPicPr>
            <a:picLocks noChangeAspect="1"/>
          </p:cNvPicPr>
          <p:nvPr/>
        </p:nvPicPr>
        <p:blipFill rotWithShape="1">
          <a:blip r:embed="rId2"/>
          <a:srcRect l="18620" r="27501" b="2"/>
          <a:stretch/>
        </p:blipFill>
        <p:spPr>
          <a:xfrm>
            <a:off x="6188009" y="2115889"/>
            <a:ext cx="5673081" cy="5260866"/>
          </a:xfrm>
          <a:prstGeom prst="rect">
            <a:avLst/>
          </a:prstGeom>
        </p:spPr>
      </p:pic>
    </p:spTree>
    <p:extLst>
      <p:ext uri="{BB962C8B-B14F-4D97-AF65-F5344CB8AC3E}">
        <p14:creationId xmlns:p14="http://schemas.microsoft.com/office/powerpoint/2010/main" val="1480128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341A-6832-424C-B1AF-07B2427D5632}"/>
              </a:ext>
            </a:extLst>
          </p:cNvPr>
          <p:cNvSpPr>
            <a:spLocks noGrp="1"/>
          </p:cNvSpPr>
          <p:nvPr>
            <p:ph type="title"/>
          </p:nvPr>
        </p:nvSpPr>
        <p:spPr>
          <a:xfrm>
            <a:off x="2658446" y="342259"/>
            <a:ext cx="6877960" cy="1320855"/>
          </a:xfrm>
        </p:spPr>
        <p:txBody>
          <a:bodyPr>
            <a:normAutofit/>
          </a:bodyPr>
          <a:lstStyle/>
          <a:p>
            <a:r>
              <a:rPr lang="en-US" sz="4400"/>
              <a:t>What if I forgot my ID?</a:t>
            </a:r>
          </a:p>
        </p:txBody>
      </p:sp>
      <p:sp>
        <p:nvSpPr>
          <p:cNvPr id="3" name="Content Placeholder 2">
            <a:extLst>
              <a:ext uri="{FF2B5EF4-FFF2-40B4-BE49-F238E27FC236}">
                <a16:creationId xmlns:a16="http://schemas.microsoft.com/office/drawing/2014/main" id="{0728D174-14AD-4CDC-B083-6A441292D2ED}"/>
              </a:ext>
            </a:extLst>
          </p:cNvPr>
          <p:cNvSpPr>
            <a:spLocks noGrp="1"/>
          </p:cNvSpPr>
          <p:nvPr>
            <p:ph idx="1"/>
          </p:nvPr>
        </p:nvSpPr>
        <p:spPr>
          <a:xfrm>
            <a:off x="923595" y="1174751"/>
            <a:ext cx="5739428" cy="5678507"/>
          </a:xfrm>
        </p:spPr>
        <p:txBody>
          <a:bodyPr vert="horz" lIns="91440" tIns="45720" rIns="91440" bIns="45720" rtlCol="0" anchor="t">
            <a:noAutofit/>
          </a:bodyPr>
          <a:lstStyle/>
          <a:p>
            <a:pPr>
              <a:lnSpc>
                <a:spcPct val="100000"/>
              </a:lnSpc>
            </a:pPr>
            <a:r>
              <a:rPr lang="en-US" sz="2400" dirty="0">
                <a:solidFill>
                  <a:srgbClr val="000000"/>
                </a:solidFill>
              </a:rPr>
              <a:t>If you forgot it at home, you will go to the office and get a temporary ID tag for the day</a:t>
            </a:r>
          </a:p>
          <a:p>
            <a:pPr>
              <a:lnSpc>
                <a:spcPct val="100000"/>
              </a:lnSpc>
            </a:pPr>
            <a:endParaRPr lang="en-US" sz="2400" dirty="0">
              <a:solidFill>
                <a:srgbClr val="000000"/>
              </a:solidFill>
            </a:endParaRPr>
          </a:p>
          <a:p>
            <a:pPr>
              <a:lnSpc>
                <a:spcPct val="100000"/>
              </a:lnSpc>
            </a:pPr>
            <a:r>
              <a:rPr lang="en-US" sz="2400" dirty="0">
                <a:solidFill>
                  <a:srgbClr val="000000"/>
                </a:solidFill>
              </a:rPr>
              <a:t>If you lost your ID, you may request a new one during lunch </a:t>
            </a:r>
          </a:p>
          <a:p>
            <a:pPr>
              <a:lnSpc>
                <a:spcPct val="100000"/>
              </a:lnSpc>
            </a:pPr>
            <a:endParaRPr lang="en-US" sz="2400" dirty="0">
              <a:solidFill>
                <a:srgbClr val="000000"/>
              </a:solidFill>
            </a:endParaRPr>
          </a:p>
          <a:p>
            <a:pPr marL="0" indent="0">
              <a:lnSpc>
                <a:spcPct val="100000"/>
              </a:lnSpc>
              <a:buNone/>
            </a:pPr>
            <a:endParaRPr lang="en-US" sz="2400" dirty="0">
              <a:solidFill>
                <a:srgbClr val="000000"/>
              </a:solidFill>
            </a:endParaRPr>
          </a:p>
          <a:p>
            <a:pPr marL="0" indent="0">
              <a:lnSpc>
                <a:spcPct val="100000"/>
              </a:lnSpc>
              <a:buNone/>
            </a:pPr>
            <a:endParaRPr lang="en-US" sz="2400" dirty="0">
              <a:solidFill>
                <a:srgbClr val="000000"/>
              </a:solidFill>
            </a:endParaRPr>
          </a:p>
          <a:p>
            <a:pPr marL="0" indent="0">
              <a:lnSpc>
                <a:spcPct val="100000"/>
              </a:lnSpc>
              <a:buNone/>
            </a:pPr>
            <a:endParaRPr lang="en-US" sz="2400" dirty="0">
              <a:solidFill>
                <a:srgbClr val="000000"/>
              </a:solidFill>
            </a:endParaRPr>
          </a:p>
          <a:p>
            <a:pPr marL="0" indent="0">
              <a:lnSpc>
                <a:spcPct val="100000"/>
              </a:lnSpc>
              <a:buNone/>
            </a:pPr>
            <a:endParaRPr lang="en-US" sz="2400" dirty="0">
              <a:solidFill>
                <a:srgbClr val="000000"/>
              </a:solidFill>
            </a:endParaRPr>
          </a:p>
          <a:p>
            <a:pPr marL="0" indent="0">
              <a:lnSpc>
                <a:spcPct val="100000"/>
              </a:lnSpc>
              <a:buNone/>
            </a:pPr>
            <a:endParaRPr lang="en-US" sz="2400" dirty="0">
              <a:solidFill>
                <a:srgbClr val="000000"/>
              </a:solidFill>
            </a:endParaRPr>
          </a:p>
          <a:p>
            <a:pPr marL="457200" lvl="1" indent="0">
              <a:lnSpc>
                <a:spcPct val="100000"/>
              </a:lnSpc>
              <a:buNone/>
            </a:pPr>
            <a:endParaRPr lang="en-US" sz="1500" dirty="0">
              <a:solidFill>
                <a:srgbClr val="000000"/>
              </a:solidFill>
            </a:endParaRPr>
          </a:p>
        </p:txBody>
      </p:sp>
      <p:pic>
        <p:nvPicPr>
          <p:cNvPr id="5" name="Picture 4">
            <a:extLst>
              <a:ext uri="{FF2B5EF4-FFF2-40B4-BE49-F238E27FC236}">
                <a16:creationId xmlns:a16="http://schemas.microsoft.com/office/drawing/2014/main" id="{3DD66735-1B90-498C-938E-075787505C09}"/>
              </a:ext>
            </a:extLst>
          </p:cNvPr>
          <p:cNvPicPr>
            <a:picLocks noChangeAspect="1"/>
          </p:cNvPicPr>
          <p:nvPr/>
        </p:nvPicPr>
        <p:blipFill>
          <a:blip r:embed="rId2"/>
          <a:stretch>
            <a:fillRect/>
          </a:stretch>
        </p:blipFill>
        <p:spPr>
          <a:xfrm>
            <a:off x="7097910" y="1709917"/>
            <a:ext cx="4600360" cy="3073656"/>
          </a:xfrm>
          <a:prstGeom prst="rect">
            <a:avLst/>
          </a:prstGeom>
        </p:spPr>
      </p:pic>
    </p:spTree>
    <p:extLst>
      <p:ext uri="{BB962C8B-B14F-4D97-AF65-F5344CB8AC3E}">
        <p14:creationId xmlns:p14="http://schemas.microsoft.com/office/powerpoint/2010/main" val="2808106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0833938-31AE-4868-9FCF-A0EB5E6A5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F6332DBD-C139-417D-8FEE-8B4D4818B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F902D9C3-A2D6-427B-9932-595C8854D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171726C-B847-7634-B1E0-0B58953EEEBC}"/>
              </a:ext>
            </a:extLst>
          </p:cNvPr>
          <p:cNvPicPr>
            <a:picLocks noChangeAspect="1"/>
          </p:cNvPicPr>
          <p:nvPr/>
        </p:nvPicPr>
        <p:blipFill rotWithShape="1">
          <a:blip r:embed="rId2"/>
          <a:srcRect l="23749" r="20423" b="11"/>
          <a:stretch/>
        </p:blipFill>
        <p:spPr>
          <a:xfrm>
            <a:off x="8362943" y="10"/>
            <a:ext cx="3829057" cy="6857990"/>
          </a:xfrm>
          <a:prstGeom prst="rect">
            <a:avLst/>
          </a:prstGeom>
        </p:spPr>
      </p:pic>
      <p:sp>
        <p:nvSpPr>
          <p:cNvPr id="15" name="Freeform 13">
            <a:extLst>
              <a:ext uri="{FF2B5EF4-FFF2-40B4-BE49-F238E27FC236}">
                <a16:creationId xmlns:a16="http://schemas.microsoft.com/office/drawing/2014/main" id="{29F962F9-373D-428A-A8D8-2D9BCEFAE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E7AA5839-4AF5-4B43-9F50-A7314D685D58}"/>
              </a:ext>
            </a:extLst>
          </p:cNvPr>
          <p:cNvSpPr>
            <a:spLocks noGrp="1"/>
          </p:cNvSpPr>
          <p:nvPr>
            <p:ph type="title"/>
          </p:nvPr>
        </p:nvSpPr>
        <p:spPr>
          <a:xfrm>
            <a:off x="544403" y="1098388"/>
            <a:ext cx="7818540" cy="4394988"/>
          </a:xfrm>
        </p:spPr>
        <p:txBody>
          <a:bodyPr vert="horz" lIns="91440" tIns="45720" rIns="91440" bIns="45720" rtlCol="0" anchor="ctr">
            <a:normAutofit fontScale="90000"/>
          </a:bodyPr>
          <a:lstStyle/>
          <a:p>
            <a:pPr defTabSz="914400"/>
            <a:r>
              <a:rPr lang="en-US" sz="4800" dirty="0"/>
              <a:t>“WIN” (What I need) Wednesday/</a:t>
            </a:r>
            <a:br>
              <a:rPr lang="en-US" sz="4800" dirty="0"/>
            </a:br>
            <a:r>
              <a:rPr lang="en-US" sz="4800" dirty="0"/>
              <a:t>Intervention</a:t>
            </a:r>
            <a:br>
              <a:rPr lang="en-US" sz="4800" dirty="0"/>
            </a:br>
            <a:br>
              <a:rPr lang="en-US" sz="4800" dirty="0"/>
            </a:br>
            <a:br>
              <a:rPr lang="en-US" sz="4800" dirty="0"/>
            </a:br>
            <a:br>
              <a:rPr lang="en-US" sz="4800" dirty="0"/>
            </a:br>
            <a:endParaRPr lang="en-US" sz="4800" dirty="0"/>
          </a:p>
        </p:txBody>
      </p:sp>
      <p:sp>
        <p:nvSpPr>
          <p:cNvPr id="3" name="Text Placeholder 2">
            <a:extLst>
              <a:ext uri="{FF2B5EF4-FFF2-40B4-BE49-F238E27FC236}">
                <a16:creationId xmlns:a16="http://schemas.microsoft.com/office/drawing/2014/main" id="{0FDB288A-8423-4C30-B2AF-4FD38EDF6F4E}"/>
              </a:ext>
            </a:extLst>
          </p:cNvPr>
          <p:cNvSpPr>
            <a:spLocks noGrp="1"/>
          </p:cNvSpPr>
          <p:nvPr>
            <p:ph type="body" idx="1"/>
          </p:nvPr>
        </p:nvSpPr>
        <p:spPr>
          <a:xfrm>
            <a:off x="544403" y="4107773"/>
            <a:ext cx="7818540" cy="2197894"/>
          </a:xfrm>
        </p:spPr>
        <p:txBody>
          <a:bodyPr vert="horz" lIns="91440" tIns="45720" rIns="91440" bIns="45720" rtlCol="0" anchor="t">
            <a:normAutofit/>
          </a:bodyPr>
          <a:lstStyle/>
          <a:p>
            <a:pPr defTabSz="914400">
              <a:lnSpc>
                <a:spcPct val="90000"/>
              </a:lnSpc>
            </a:pPr>
            <a:r>
              <a:rPr lang="en-US" sz="2800" dirty="0">
                <a:solidFill>
                  <a:schemeClr val="bg2"/>
                </a:solidFill>
              </a:rPr>
              <a:t>During lunch on </a:t>
            </a:r>
            <a:r>
              <a:rPr lang="en-US" sz="2800" dirty="0" err="1">
                <a:solidFill>
                  <a:schemeClr val="bg2"/>
                </a:solidFill>
              </a:rPr>
              <a:t>wednesday</a:t>
            </a:r>
            <a:r>
              <a:rPr lang="en-US" sz="2800" dirty="0">
                <a:solidFill>
                  <a:schemeClr val="bg2"/>
                </a:solidFill>
              </a:rPr>
              <a:t>, students can  get extra help/tutoring in any class.</a:t>
            </a:r>
          </a:p>
          <a:p>
            <a:pPr defTabSz="914400">
              <a:lnSpc>
                <a:spcPct val="90000"/>
              </a:lnSpc>
            </a:pPr>
            <a:endParaRPr lang="en-US" sz="2800" dirty="0">
              <a:solidFill>
                <a:schemeClr val="bg2"/>
              </a:solidFill>
            </a:endParaRPr>
          </a:p>
        </p:txBody>
      </p:sp>
      <p:sp>
        <p:nvSpPr>
          <p:cNvPr id="17" name="Rectangle 16">
            <a:extLst>
              <a:ext uri="{FF2B5EF4-FFF2-40B4-BE49-F238E27FC236}">
                <a16:creationId xmlns:a16="http://schemas.microsoft.com/office/drawing/2014/main" id="{5155704F-2692-4975-BBA1-97A45EFD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16">
            <a:extLst>
              <a:ext uri="{FF2B5EF4-FFF2-40B4-BE49-F238E27FC236}">
                <a16:creationId xmlns:a16="http://schemas.microsoft.com/office/drawing/2014/main" id="{8F8E3D33-6F4C-400D-9EDE-338E0B568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1286453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C018-228A-4AF5-AA4C-4F3594554873}"/>
              </a:ext>
            </a:extLst>
          </p:cNvPr>
          <p:cNvSpPr>
            <a:spLocks noGrp="1"/>
          </p:cNvSpPr>
          <p:nvPr>
            <p:ph type="title"/>
          </p:nvPr>
        </p:nvSpPr>
        <p:spPr>
          <a:xfrm>
            <a:off x="6412121" y="321734"/>
            <a:ext cx="5136412" cy="1135737"/>
          </a:xfrm>
        </p:spPr>
        <p:txBody>
          <a:bodyPr>
            <a:normAutofit fontScale="90000"/>
          </a:bodyPr>
          <a:lstStyle/>
          <a:p>
            <a:r>
              <a:rPr lang="en-US" sz="3600"/>
              <a:t>Where may I go during lunch on Win Wednesday?</a:t>
            </a:r>
          </a:p>
        </p:txBody>
      </p:sp>
      <p:pic>
        <p:nvPicPr>
          <p:cNvPr id="5" name="Picture 4" descr="White table and chairs set">
            <a:extLst>
              <a:ext uri="{FF2B5EF4-FFF2-40B4-BE49-F238E27FC236}">
                <a16:creationId xmlns:a16="http://schemas.microsoft.com/office/drawing/2014/main" id="{0C2EEF0F-3476-21A7-E9E2-4E871D7C4F0E}"/>
              </a:ext>
            </a:extLst>
          </p:cNvPr>
          <p:cNvPicPr>
            <a:picLocks noChangeAspect="1"/>
          </p:cNvPicPr>
          <p:nvPr/>
        </p:nvPicPr>
        <p:blipFill rotWithShape="1">
          <a:blip r:embed="rId2"/>
          <a:srcRect l="13913" r="23510" b="1"/>
          <a:stretch/>
        </p:blipFill>
        <p:spPr>
          <a:xfrm>
            <a:off x="-2" y="10"/>
            <a:ext cx="5779884" cy="6857990"/>
          </a:xfrm>
          <a:prstGeom prst="rect">
            <a:avLst/>
          </a:prstGeom>
        </p:spPr>
      </p:pic>
      <p:sp>
        <p:nvSpPr>
          <p:cNvPr id="3" name="Content Placeholder 2">
            <a:extLst>
              <a:ext uri="{FF2B5EF4-FFF2-40B4-BE49-F238E27FC236}">
                <a16:creationId xmlns:a16="http://schemas.microsoft.com/office/drawing/2014/main" id="{1690A00A-236F-45CC-9C96-500A8181EF6D}"/>
              </a:ext>
            </a:extLst>
          </p:cNvPr>
          <p:cNvSpPr>
            <a:spLocks noGrp="1"/>
          </p:cNvSpPr>
          <p:nvPr>
            <p:ph idx="1"/>
          </p:nvPr>
        </p:nvSpPr>
        <p:spPr>
          <a:xfrm>
            <a:off x="6412120" y="1782981"/>
            <a:ext cx="5136412" cy="4393982"/>
          </a:xfrm>
        </p:spPr>
        <p:txBody>
          <a:bodyPr>
            <a:normAutofit/>
          </a:bodyPr>
          <a:lstStyle/>
          <a:p>
            <a:r>
              <a:rPr lang="en-US" sz="2000" dirty="0"/>
              <a:t>The cafeteria</a:t>
            </a:r>
          </a:p>
          <a:p>
            <a:r>
              <a:rPr lang="en-US" sz="2000" dirty="0"/>
              <a:t>The patio picnic tables</a:t>
            </a:r>
          </a:p>
          <a:p>
            <a:r>
              <a:rPr lang="en-US" sz="2000" dirty="0"/>
              <a:t>Teacher’s classroom for extra help by 10:05</a:t>
            </a:r>
          </a:p>
          <a:p>
            <a:r>
              <a:rPr lang="en-US" dirty="0"/>
              <a:t>One grade level wins use of the sports areas for best attendance or fewest </a:t>
            </a:r>
            <a:r>
              <a:rPr lang="en-US" dirty="0" err="1"/>
              <a:t>tardies</a:t>
            </a:r>
            <a:endParaRPr lang="en-US" sz="2000" dirty="0"/>
          </a:p>
        </p:txBody>
      </p:sp>
    </p:spTree>
    <p:extLst>
      <p:ext uri="{BB962C8B-B14F-4D97-AF65-F5344CB8AC3E}">
        <p14:creationId xmlns:p14="http://schemas.microsoft.com/office/powerpoint/2010/main" val="1585867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5D1D-F99B-B1B0-D84B-B6E64B1F58E1}"/>
              </a:ext>
            </a:extLst>
          </p:cNvPr>
          <p:cNvSpPr>
            <a:spLocks noGrp="1"/>
          </p:cNvSpPr>
          <p:nvPr>
            <p:ph type="ctrTitle"/>
          </p:nvPr>
        </p:nvSpPr>
        <p:spPr/>
        <p:txBody>
          <a:bodyPr/>
          <a:lstStyle/>
          <a:p>
            <a:r>
              <a:rPr lang="en-US" dirty="0"/>
              <a:t>Get involved!</a:t>
            </a:r>
          </a:p>
        </p:txBody>
      </p:sp>
      <p:sp>
        <p:nvSpPr>
          <p:cNvPr id="3" name="Subtitle 2">
            <a:extLst>
              <a:ext uri="{FF2B5EF4-FFF2-40B4-BE49-F238E27FC236}">
                <a16:creationId xmlns:a16="http://schemas.microsoft.com/office/drawing/2014/main" id="{523E3D26-52FB-BE23-3836-7DFE9A3F07E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07458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6DF7-F711-B2AE-DACB-631B1BFEE629}"/>
              </a:ext>
            </a:extLst>
          </p:cNvPr>
          <p:cNvSpPr>
            <a:spLocks noGrp="1"/>
          </p:cNvSpPr>
          <p:nvPr>
            <p:ph type="title"/>
          </p:nvPr>
        </p:nvSpPr>
        <p:spPr>
          <a:xfrm>
            <a:off x="926433" y="29264"/>
            <a:ext cx="5067347" cy="1947473"/>
          </a:xfrm>
        </p:spPr>
        <p:txBody>
          <a:bodyPr>
            <a:normAutofit fontScale="90000"/>
          </a:bodyPr>
          <a:lstStyle/>
          <a:p>
            <a:r>
              <a:rPr lang="en-US" sz="5100" dirty="0"/>
              <a:t>Paths students may play sports for:</a:t>
            </a:r>
            <a:endParaRPr lang="en-US" dirty="0"/>
          </a:p>
        </p:txBody>
      </p:sp>
      <p:sp>
        <p:nvSpPr>
          <p:cNvPr id="3" name="Content Placeholder 2">
            <a:extLst>
              <a:ext uri="{FF2B5EF4-FFF2-40B4-BE49-F238E27FC236}">
                <a16:creationId xmlns:a16="http://schemas.microsoft.com/office/drawing/2014/main" id="{D19D2DD3-C5E0-2356-A370-8A97729351C5}"/>
              </a:ext>
            </a:extLst>
          </p:cNvPr>
          <p:cNvSpPr>
            <a:spLocks noGrp="1"/>
          </p:cNvSpPr>
          <p:nvPr>
            <p:ph sz="half" idx="1"/>
          </p:nvPr>
        </p:nvSpPr>
        <p:spPr>
          <a:xfrm>
            <a:off x="2390430" y="1195941"/>
            <a:ext cx="3239430" cy="1240574"/>
          </a:xfrm>
        </p:spPr>
        <p:txBody>
          <a:bodyPr vert="horz" lIns="91440" tIns="45720" rIns="91440" bIns="45720" rtlCol="0" anchor="t">
            <a:normAutofit lnSpcReduction="10000"/>
          </a:bodyPr>
          <a:lstStyle/>
          <a:p>
            <a:pPr marL="228600" indent="-228600"/>
            <a:r>
              <a:rPr lang="en-US" i="1" dirty="0">
                <a:solidFill>
                  <a:schemeClr val="tx1"/>
                </a:solidFill>
              </a:rPr>
              <a:t>Gateway High School</a:t>
            </a:r>
          </a:p>
          <a:p>
            <a:pPr marL="228600" indent="-228600"/>
            <a:r>
              <a:rPr lang="en-US" i="1" dirty="0">
                <a:solidFill>
                  <a:schemeClr val="tx1"/>
                </a:solidFill>
              </a:rPr>
              <a:t> Home Zone School</a:t>
            </a:r>
          </a:p>
          <a:p>
            <a:pPr marL="228600" indent="-228600"/>
            <a:r>
              <a:rPr lang="en-US" i="1" dirty="0">
                <a:solidFill>
                  <a:schemeClr val="tx1"/>
                </a:solidFill>
              </a:rPr>
              <a:t>Any High School</a:t>
            </a:r>
          </a:p>
        </p:txBody>
      </p:sp>
      <p:sp>
        <p:nvSpPr>
          <p:cNvPr id="4" name="Content Placeholder 3">
            <a:extLst>
              <a:ext uri="{FF2B5EF4-FFF2-40B4-BE49-F238E27FC236}">
                <a16:creationId xmlns:a16="http://schemas.microsoft.com/office/drawing/2014/main" id="{EE8C06D8-E7FD-F592-9375-0A452B3E2FDD}"/>
              </a:ext>
            </a:extLst>
          </p:cNvPr>
          <p:cNvSpPr>
            <a:spLocks noGrp="1"/>
          </p:cNvSpPr>
          <p:nvPr>
            <p:ph sz="half" idx="2"/>
          </p:nvPr>
        </p:nvSpPr>
        <p:spPr>
          <a:xfrm>
            <a:off x="6099528" y="427463"/>
            <a:ext cx="5711283" cy="6332963"/>
          </a:xfrm>
        </p:spPr>
        <p:txBody>
          <a:bodyPr vert="horz" lIns="91440" tIns="45720" rIns="91440" bIns="45720" rtlCol="0" anchor="t">
            <a:noAutofit/>
          </a:bodyPr>
          <a:lstStyle/>
          <a:p>
            <a:pPr marL="228600" indent="-228600"/>
            <a:r>
              <a:rPr lang="en-US" sz="2400" b="1">
                <a:solidFill>
                  <a:schemeClr val="tx1"/>
                </a:solidFill>
              </a:rPr>
              <a:t>Gateway HS athletes may board a bus and go directly from PATHS to Gateway (one bus stop away).  The Dean must be notified at least two weeks in advance so that you will be assigned a bus going to Gateway High School.</a:t>
            </a:r>
          </a:p>
          <a:p>
            <a:pPr marL="228600" indent="-228600"/>
            <a:r>
              <a:rPr lang="en-US" sz="2400" b="1">
                <a:solidFill>
                  <a:schemeClr val="tx1"/>
                </a:solidFill>
              </a:rPr>
              <a:t>Home Zone High School Athletes must coordinate bus transportation with the Dean of PATHS well in advance.  This takes approximately two weeks to coordinate bus transportation.</a:t>
            </a:r>
          </a:p>
        </p:txBody>
      </p:sp>
      <p:pic>
        <p:nvPicPr>
          <p:cNvPr id="5" name="Picture 5">
            <a:extLst>
              <a:ext uri="{FF2B5EF4-FFF2-40B4-BE49-F238E27FC236}">
                <a16:creationId xmlns:a16="http://schemas.microsoft.com/office/drawing/2014/main" id="{2FB5564F-8D86-8769-F236-4BCBB712AB50}"/>
              </a:ext>
            </a:extLst>
          </p:cNvPr>
          <p:cNvPicPr>
            <a:picLocks noChangeAspect="1"/>
          </p:cNvPicPr>
          <p:nvPr/>
        </p:nvPicPr>
        <p:blipFill>
          <a:blip r:embed="rId2"/>
          <a:stretch>
            <a:fillRect/>
          </a:stretch>
        </p:blipFill>
        <p:spPr>
          <a:xfrm>
            <a:off x="1313986" y="2364059"/>
            <a:ext cx="4579815" cy="4579815"/>
          </a:xfrm>
          <a:prstGeom prst="rect">
            <a:avLst/>
          </a:prstGeom>
        </p:spPr>
      </p:pic>
    </p:spTree>
    <p:extLst>
      <p:ext uri="{BB962C8B-B14F-4D97-AF65-F5344CB8AC3E}">
        <p14:creationId xmlns:p14="http://schemas.microsoft.com/office/powerpoint/2010/main" val="3259280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19DB-72A9-4C45-B421-16C9A66D297C}"/>
              </a:ext>
            </a:extLst>
          </p:cNvPr>
          <p:cNvSpPr>
            <a:spLocks noGrp="1"/>
          </p:cNvSpPr>
          <p:nvPr>
            <p:ph type="title"/>
          </p:nvPr>
        </p:nvSpPr>
        <p:spPr/>
        <p:txBody>
          <a:bodyPr/>
          <a:lstStyle/>
          <a:p>
            <a:r>
              <a:rPr lang="en-US" dirty="0"/>
              <a:t>Clubs &amp; Extracurricular Activities</a:t>
            </a:r>
          </a:p>
        </p:txBody>
      </p:sp>
      <p:sp>
        <p:nvSpPr>
          <p:cNvPr id="4" name="Content Placeholder 3">
            <a:extLst>
              <a:ext uri="{FF2B5EF4-FFF2-40B4-BE49-F238E27FC236}">
                <a16:creationId xmlns:a16="http://schemas.microsoft.com/office/drawing/2014/main" id="{2C7192FB-81EC-42C7-8297-736BBA837978}"/>
              </a:ext>
            </a:extLst>
          </p:cNvPr>
          <p:cNvSpPr>
            <a:spLocks noGrp="1"/>
          </p:cNvSpPr>
          <p:nvPr>
            <p:ph sz="half" idx="1"/>
          </p:nvPr>
        </p:nvSpPr>
        <p:spPr>
          <a:xfrm>
            <a:off x="1248008" y="2025805"/>
            <a:ext cx="4809893" cy="4449809"/>
          </a:xfrm>
        </p:spPr>
        <p:txBody>
          <a:bodyPr vert="horz" lIns="91440" tIns="45720" rIns="91440" bIns="45720" rtlCol="0" anchor="t">
            <a:normAutofit fontScale="85000" lnSpcReduction="20000"/>
          </a:bodyPr>
          <a:lstStyle/>
          <a:p>
            <a:pPr marL="228600" indent="-228600"/>
            <a:r>
              <a:rPr lang="en-US" dirty="0"/>
              <a:t>AP Ambassadors</a:t>
            </a:r>
          </a:p>
          <a:p>
            <a:pPr marL="228600" indent="-228600"/>
            <a:r>
              <a:rPr lang="en-US" dirty="0"/>
              <a:t>Battle of the Books</a:t>
            </a:r>
          </a:p>
          <a:p>
            <a:pPr marL="228600" indent="-228600"/>
            <a:r>
              <a:rPr lang="en-US" dirty="0"/>
              <a:t>Black Student Union(BSU)</a:t>
            </a:r>
          </a:p>
          <a:p>
            <a:pPr marL="228600" indent="-228600"/>
            <a:r>
              <a:rPr lang="en-US" dirty="0"/>
              <a:t>Comedy Club</a:t>
            </a:r>
          </a:p>
          <a:p>
            <a:pPr marL="228600" indent="-228600"/>
            <a:r>
              <a:rPr lang="en-US" dirty="0"/>
              <a:t>Debate Club</a:t>
            </a:r>
          </a:p>
          <a:p>
            <a:pPr marL="228600" indent="-228600"/>
            <a:r>
              <a:rPr lang="en-US" dirty="0"/>
              <a:t>Domino Club</a:t>
            </a:r>
          </a:p>
          <a:p>
            <a:pPr marL="228600" indent="-228600"/>
            <a:r>
              <a:rPr lang="en-US" dirty="0"/>
              <a:t>Interact Club</a:t>
            </a:r>
          </a:p>
          <a:p>
            <a:pPr marL="228600" indent="-228600"/>
            <a:r>
              <a:rPr lang="en-US" dirty="0"/>
              <a:t>Gaming Club</a:t>
            </a:r>
          </a:p>
          <a:p>
            <a:pPr marL="228600" indent="-228600"/>
            <a:r>
              <a:rPr lang="en-US" dirty="0"/>
              <a:t>The Green Team</a:t>
            </a:r>
          </a:p>
          <a:p>
            <a:pPr marL="228600" indent="-228600"/>
            <a:r>
              <a:rPr lang="en-US" dirty="0"/>
              <a:t>Hispanic Honor Society</a:t>
            </a:r>
          </a:p>
          <a:p>
            <a:pPr marL="228600" indent="-228600"/>
            <a:r>
              <a:rPr lang="en-US" dirty="0"/>
              <a:t>HOPE Ambassadors</a:t>
            </a:r>
          </a:p>
          <a:p>
            <a:pPr marL="228600" indent="-228600"/>
            <a:r>
              <a:rPr lang="en-US" dirty="0"/>
              <a:t>HOSA</a:t>
            </a:r>
          </a:p>
          <a:p>
            <a:pPr marL="228600" indent="-228600"/>
            <a:r>
              <a:rPr lang="en-US" dirty="0"/>
              <a:t>Imprint Club</a:t>
            </a:r>
          </a:p>
        </p:txBody>
      </p:sp>
      <p:sp>
        <p:nvSpPr>
          <p:cNvPr id="5" name="Content Placeholder 4">
            <a:extLst>
              <a:ext uri="{FF2B5EF4-FFF2-40B4-BE49-F238E27FC236}">
                <a16:creationId xmlns:a16="http://schemas.microsoft.com/office/drawing/2014/main" id="{80A3C665-7AF5-4BE3-9567-25CBC402D03F}"/>
              </a:ext>
            </a:extLst>
          </p:cNvPr>
          <p:cNvSpPr>
            <a:spLocks noGrp="1"/>
          </p:cNvSpPr>
          <p:nvPr>
            <p:ph sz="half" idx="2"/>
          </p:nvPr>
        </p:nvSpPr>
        <p:spPr>
          <a:xfrm>
            <a:off x="5839333" y="2081561"/>
            <a:ext cx="4800601" cy="4189614"/>
          </a:xfrm>
        </p:spPr>
        <p:txBody>
          <a:bodyPr vert="horz" lIns="91440" tIns="45720" rIns="91440" bIns="45720" rtlCol="0" anchor="t">
            <a:normAutofit fontScale="85000" lnSpcReduction="20000"/>
          </a:bodyPr>
          <a:lstStyle/>
          <a:p>
            <a:pPr marL="228600" indent="-228600"/>
            <a:r>
              <a:rPr lang="en-US" dirty="0"/>
              <a:t>Knitting and Crochet</a:t>
            </a:r>
          </a:p>
          <a:p>
            <a:pPr marL="228600" indent="-228600"/>
            <a:r>
              <a:rPr lang="en-US" dirty="0"/>
              <a:t>Math Club</a:t>
            </a:r>
          </a:p>
          <a:p>
            <a:pPr marL="228600" indent="-228600"/>
            <a:r>
              <a:rPr lang="en-US" dirty="0"/>
              <a:t>Media Center </a:t>
            </a:r>
            <a:r>
              <a:rPr lang="en-US" dirty="0" err="1"/>
              <a:t>Krew</a:t>
            </a:r>
            <a:endParaRPr lang="en-US" dirty="0"/>
          </a:p>
          <a:p>
            <a:pPr marL="228600" indent="-228600"/>
            <a:r>
              <a:rPr lang="en-US" dirty="0"/>
              <a:t>National Technical Honor Society(NTHS)</a:t>
            </a:r>
          </a:p>
          <a:p>
            <a:pPr marL="228600" indent="-228600"/>
            <a:r>
              <a:rPr lang="en-US" dirty="0"/>
              <a:t>Red Cross Club</a:t>
            </a:r>
          </a:p>
          <a:p>
            <a:pPr marL="228600" indent="-228600"/>
            <a:r>
              <a:rPr lang="en-US" dirty="0"/>
              <a:t>SkillsUSA</a:t>
            </a:r>
          </a:p>
          <a:p>
            <a:pPr marL="228600" indent="-228600"/>
            <a:r>
              <a:rPr lang="en-US" dirty="0"/>
              <a:t>Student Announcements</a:t>
            </a:r>
          </a:p>
          <a:p>
            <a:pPr marL="228600" indent="-228600"/>
            <a:r>
              <a:rPr lang="en-US" dirty="0"/>
              <a:t>Student Government/Class Councils</a:t>
            </a:r>
          </a:p>
          <a:p>
            <a:pPr marL="228600" indent="-228600"/>
            <a:r>
              <a:rPr lang="en-US" dirty="0"/>
              <a:t>Yearbook</a:t>
            </a:r>
          </a:p>
          <a:p>
            <a:pPr marL="228600" indent="-228600"/>
            <a:r>
              <a:rPr lang="en-US" dirty="0"/>
              <a:t>Women's Empowerment Club</a:t>
            </a:r>
          </a:p>
        </p:txBody>
      </p:sp>
    </p:spTree>
    <p:extLst>
      <p:ext uri="{BB962C8B-B14F-4D97-AF65-F5344CB8AC3E}">
        <p14:creationId xmlns:p14="http://schemas.microsoft.com/office/powerpoint/2010/main" val="308549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4F71-19C9-B68A-0279-347A258B089E}"/>
              </a:ext>
            </a:extLst>
          </p:cNvPr>
          <p:cNvSpPr>
            <a:spLocks noGrp="1"/>
          </p:cNvSpPr>
          <p:nvPr>
            <p:ph type="title"/>
          </p:nvPr>
        </p:nvSpPr>
        <p:spPr/>
        <p:txBody>
          <a:bodyPr/>
          <a:lstStyle/>
          <a:p>
            <a:r>
              <a:rPr lang="en-US" dirty="0"/>
              <a:t>Get </a:t>
            </a:r>
            <a:r>
              <a:rPr lang="en-US" dirty="0" err="1"/>
              <a:t>inolved</a:t>
            </a:r>
            <a:r>
              <a:rPr lang="en-US" dirty="0"/>
              <a:t>! </a:t>
            </a:r>
          </a:p>
        </p:txBody>
      </p:sp>
      <p:sp>
        <p:nvSpPr>
          <p:cNvPr id="3" name="Content Placeholder 2">
            <a:extLst>
              <a:ext uri="{FF2B5EF4-FFF2-40B4-BE49-F238E27FC236}">
                <a16:creationId xmlns:a16="http://schemas.microsoft.com/office/drawing/2014/main" id="{74ECD77A-9DD0-8046-9C9F-59892585ED29}"/>
              </a:ext>
            </a:extLst>
          </p:cNvPr>
          <p:cNvSpPr>
            <a:spLocks noGrp="1"/>
          </p:cNvSpPr>
          <p:nvPr>
            <p:ph idx="1"/>
          </p:nvPr>
        </p:nvSpPr>
        <p:spPr/>
        <p:txBody>
          <a:bodyPr>
            <a:normAutofit fontScale="85000" lnSpcReduction="20000"/>
          </a:bodyPr>
          <a:lstStyle/>
          <a:p>
            <a:pPr marL="0" indent="0">
              <a:buNone/>
            </a:pPr>
            <a:r>
              <a:rPr lang="en-US" sz="4800" dirty="0"/>
              <a:t>PBIS ACTIVITIES</a:t>
            </a:r>
          </a:p>
          <a:p>
            <a:r>
              <a:rPr lang="en-US" dirty="0"/>
              <a:t> </a:t>
            </a:r>
            <a:r>
              <a:rPr lang="en-US" b="1" dirty="0">
                <a:solidFill>
                  <a:schemeClr val="accent1"/>
                </a:solidFill>
              </a:rPr>
              <a:t>FESTIVALS</a:t>
            </a:r>
          </a:p>
          <a:p>
            <a:r>
              <a:rPr lang="en-US" b="1" dirty="0">
                <a:solidFill>
                  <a:schemeClr val="accent1"/>
                </a:solidFill>
              </a:rPr>
              <a:t> GAME DAYS</a:t>
            </a:r>
          </a:p>
          <a:p>
            <a:r>
              <a:rPr lang="en-US" b="1" dirty="0">
                <a:solidFill>
                  <a:schemeClr val="accent1"/>
                </a:solidFill>
              </a:rPr>
              <a:t> PBIS STORE</a:t>
            </a:r>
          </a:p>
          <a:p>
            <a:r>
              <a:rPr lang="en-US" b="1" dirty="0">
                <a:solidFill>
                  <a:schemeClr val="accent1"/>
                </a:solidFill>
              </a:rPr>
              <a:t>SPORTS TOURNAMENTS</a:t>
            </a:r>
          </a:p>
          <a:p>
            <a:r>
              <a:rPr lang="en-US" b="1" dirty="0">
                <a:solidFill>
                  <a:schemeClr val="accent1"/>
                </a:solidFill>
              </a:rPr>
              <a:t>ATTENDANCE REWARDS</a:t>
            </a:r>
          </a:p>
          <a:p>
            <a:r>
              <a:rPr lang="en-US" b="1" dirty="0">
                <a:solidFill>
                  <a:schemeClr val="accent1"/>
                </a:solidFill>
              </a:rPr>
              <a:t>STAR PATRIOT</a:t>
            </a:r>
          </a:p>
          <a:p>
            <a:r>
              <a:rPr lang="en-US" b="1" dirty="0">
                <a:solidFill>
                  <a:schemeClr val="accent1"/>
                </a:solidFill>
              </a:rPr>
              <a:t>GUEST SPEAKERS</a:t>
            </a:r>
          </a:p>
          <a:p>
            <a:r>
              <a:rPr lang="en-US" b="1" dirty="0">
                <a:solidFill>
                  <a:schemeClr val="accent1"/>
                </a:solidFill>
              </a:rPr>
              <a:t>SPIRIT WEEKS</a:t>
            </a:r>
          </a:p>
          <a:p>
            <a:r>
              <a:rPr lang="en-US" b="1" dirty="0">
                <a:solidFill>
                  <a:schemeClr val="accent1"/>
                </a:solidFill>
              </a:rPr>
              <a:t>COLLEGE FIELD TRIPS</a:t>
            </a:r>
          </a:p>
          <a:p>
            <a:endParaRPr lang="en-US" dirty="0"/>
          </a:p>
        </p:txBody>
      </p:sp>
      <p:sp>
        <p:nvSpPr>
          <p:cNvPr id="4" name="Text Placeholder 3">
            <a:extLst>
              <a:ext uri="{FF2B5EF4-FFF2-40B4-BE49-F238E27FC236}">
                <a16:creationId xmlns:a16="http://schemas.microsoft.com/office/drawing/2014/main" id="{0F5A4CDE-D6D9-40AE-AA94-55FF5F41DC92}"/>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847006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D2A0E5AF-B833-59FF-42A6-99A23E4A9062}"/>
              </a:ext>
            </a:extLst>
          </p:cNvPr>
          <p:cNvPicPr>
            <a:picLocks noChangeAspect="1"/>
          </p:cNvPicPr>
          <p:nvPr/>
        </p:nvPicPr>
        <p:blipFill rotWithShape="1">
          <a:blip r:embed="rId2"/>
          <a:srcRect t="26514" r="-3" b="-2"/>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A collage of people posing for a photo&#10;&#10;Description automatically generated">
            <a:extLst>
              <a:ext uri="{FF2B5EF4-FFF2-40B4-BE49-F238E27FC236}">
                <a16:creationId xmlns:a16="http://schemas.microsoft.com/office/drawing/2014/main" id="{A2D42D6D-5ACB-09C2-4EE5-04367BD52DD5}"/>
              </a:ext>
            </a:extLst>
          </p:cNvPr>
          <p:cNvPicPr>
            <a:picLocks noChangeAspect="1"/>
          </p:cNvPicPr>
          <p:nvPr/>
        </p:nvPicPr>
        <p:blipFill rotWithShape="1">
          <a:blip r:embed="rId3"/>
          <a:srcRect r="-3" b="16957"/>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in a room&#10;&#10;Description automatically generated">
            <a:extLst>
              <a:ext uri="{FF2B5EF4-FFF2-40B4-BE49-F238E27FC236}">
                <a16:creationId xmlns:a16="http://schemas.microsoft.com/office/drawing/2014/main" id="{C8A02019-C6B6-0336-19A8-1188A6A2CBAA}"/>
              </a:ext>
            </a:extLst>
          </p:cNvPr>
          <p:cNvPicPr>
            <a:picLocks noChangeAspect="1"/>
          </p:cNvPicPr>
          <p:nvPr/>
        </p:nvPicPr>
        <p:blipFill rotWithShape="1">
          <a:blip r:embed="rId4"/>
          <a:srcRect t="2584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screen shot of a volleyball game&#10;&#10;Description automatically generated">
            <a:extLst>
              <a:ext uri="{FF2B5EF4-FFF2-40B4-BE49-F238E27FC236}">
                <a16:creationId xmlns:a16="http://schemas.microsoft.com/office/drawing/2014/main" id="{1020D2DA-FB05-36E5-4847-85FA7DD3BABF}"/>
              </a:ext>
            </a:extLst>
          </p:cNvPr>
          <p:cNvPicPr>
            <a:picLocks noChangeAspect="1"/>
          </p:cNvPicPr>
          <p:nvPr/>
        </p:nvPicPr>
        <p:blipFill rotWithShape="1">
          <a:blip r:embed="rId5"/>
          <a:srcRect t="5590" r="1" b="2005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376802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BB51-D9AB-2A39-C682-E0020841F19D}"/>
              </a:ext>
            </a:extLst>
          </p:cNvPr>
          <p:cNvSpPr>
            <a:spLocks noGrp="1"/>
          </p:cNvSpPr>
          <p:nvPr>
            <p:ph type="title"/>
          </p:nvPr>
        </p:nvSpPr>
        <p:spPr/>
        <p:txBody>
          <a:bodyPr>
            <a:normAutofit/>
          </a:bodyPr>
          <a:lstStyle/>
          <a:p>
            <a:r>
              <a:rPr lang="en-US" sz="5400" dirty="0"/>
              <a:t>FACEBOOK</a:t>
            </a:r>
          </a:p>
        </p:txBody>
      </p:sp>
      <p:pic>
        <p:nvPicPr>
          <p:cNvPr id="5" name="Content Placeholder 4">
            <a:extLst>
              <a:ext uri="{FF2B5EF4-FFF2-40B4-BE49-F238E27FC236}">
                <a16:creationId xmlns:a16="http://schemas.microsoft.com/office/drawing/2014/main" id="{EBB58036-B318-6E0E-607C-0AEBC5B07D3C}"/>
              </a:ext>
            </a:extLst>
          </p:cNvPr>
          <p:cNvPicPr>
            <a:picLocks noGrp="1" noChangeAspect="1"/>
          </p:cNvPicPr>
          <p:nvPr>
            <p:ph idx="1"/>
          </p:nvPr>
        </p:nvPicPr>
        <p:blipFill>
          <a:blip r:embed="rId2"/>
          <a:stretch>
            <a:fillRect/>
          </a:stretch>
        </p:blipFill>
        <p:spPr>
          <a:xfrm>
            <a:off x="635210" y="1128452"/>
            <a:ext cx="6401207" cy="3594100"/>
          </a:xfrm>
        </p:spPr>
      </p:pic>
      <p:pic>
        <p:nvPicPr>
          <p:cNvPr id="1026" name="Picture 2" descr="Image preview">
            <a:extLst>
              <a:ext uri="{FF2B5EF4-FFF2-40B4-BE49-F238E27FC236}">
                <a16:creationId xmlns:a16="http://schemas.microsoft.com/office/drawing/2014/main" id="{B386B437-9804-09E3-F3BB-AC6B676AF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671" y="3131491"/>
            <a:ext cx="4876800" cy="3703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676876-F013-C319-B5DE-B385C342C30B}"/>
              </a:ext>
            </a:extLst>
          </p:cNvPr>
          <p:cNvSpPr txBox="1"/>
          <p:nvPr/>
        </p:nvSpPr>
        <p:spPr>
          <a:xfrm>
            <a:off x="7321827" y="2318338"/>
            <a:ext cx="4492487" cy="923330"/>
          </a:xfrm>
          <a:prstGeom prst="rect">
            <a:avLst/>
          </a:prstGeom>
          <a:noFill/>
        </p:spPr>
        <p:txBody>
          <a:bodyPr wrap="square" rtlCol="0">
            <a:spAutoFit/>
          </a:bodyPr>
          <a:lstStyle/>
          <a:p>
            <a:r>
              <a:rPr lang="en-US" sz="5400" b="1" dirty="0">
                <a:latin typeface="+mj-lt"/>
              </a:rPr>
              <a:t>INSTAGRAM</a:t>
            </a:r>
          </a:p>
        </p:txBody>
      </p:sp>
    </p:spTree>
    <p:extLst>
      <p:ext uri="{BB962C8B-B14F-4D97-AF65-F5344CB8AC3E}">
        <p14:creationId xmlns:p14="http://schemas.microsoft.com/office/powerpoint/2010/main" val="3919490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6B801A-1362-4B66-8F4E-69B26CFFA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9011C145-ABC4-0780-4A6F-8200DBAE01D9}"/>
              </a:ext>
            </a:extLst>
          </p:cNvPr>
          <p:cNvPicPr>
            <a:picLocks noChangeAspect="1"/>
          </p:cNvPicPr>
          <p:nvPr/>
        </p:nvPicPr>
        <p:blipFill rotWithShape="1">
          <a:blip r:embed="rId2"/>
          <a:srcRect l="5082" r="21781" b="1"/>
          <a:stretch/>
        </p:blipFill>
        <p:spPr>
          <a:xfrm>
            <a:off x="643467" y="643467"/>
            <a:ext cx="5291666" cy="5571066"/>
          </a:xfrm>
          <a:prstGeom prst="rect">
            <a:avLst/>
          </a:prstGeom>
        </p:spPr>
      </p:pic>
      <p:pic>
        <p:nvPicPr>
          <p:cNvPr id="5" name="Picture 4">
            <a:extLst>
              <a:ext uri="{FF2B5EF4-FFF2-40B4-BE49-F238E27FC236}">
                <a16:creationId xmlns:a16="http://schemas.microsoft.com/office/drawing/2014/main" id="{4AE2B9A3-FCA0-0487-1541-4E9AE35E7646}"/>
              </a:ext>
            </a:extLst>
          </p:cNvPr>
          <p:cNvPicPr>
            <a:picLocks noChangeAspect="1"/>
          </p:cNvPicPr>
          <p:nvPr/>
        </p:nvPicPr>
        <p:blipFill rotWithShape="1">
          <a:blip r:embed="rId3"/>
          <a:srcRect l="6928" r="4499" b="1"/>
          <a:stretch/>
        </p:blipFill>
        <p:spPr>
          <a:xfrm>
            <a:off x="6256866" y="643467"/>
            <a:ext cx="5291666" cy="5571066"/>
          </a:xfrm>
          <a:prstGeom prst="rect">
            <a:avLst/>
          </a:prstGeom>
        </p:spPr>
      </p:pic>
    </p:spTree>
    <p:extLst>
      <p:ext uri="{BB962C8B-B14F-4D97-AF65-F5344CB8AC3E}">
        <p14:creationId xmlns:p14="http://schemas.microsoft.com/office/powerpoint/2010/main" val="2409166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2">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A3E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3EF405-C930-FCDE-B911-8B4700FCB898}"/>
              </a:ext>
            </a:extLst>
          </p:cNvPr>
          <p:cNvPicPr>
            <a:picLocks noChangeAspect="1"/>
          </p:cNvPicPr>
          <p:nvPr/>
        </p:nvPicPr>
        <p:blipFill>
          <a:blip r:embed="rId2"/>
          <a:stretch>
            <a:fillRect/>
          </a:stretch>
        </p:blipFill>
        <p:spPr>
          <a:xfrm>
            <a:off x="1485491" y="643467"/>
            <a:ext cx="2129061" cy="2475653"/>
          </a:xfrm>
          <a:prstGeom prst="rect">
            <a:avLst/>
          </a:prstGeom>
        </p:spPr>
      </p:pic>
      <p:sp>
        <p:nvSpPr>
          <p:cNvPr id="27" name="Rectangle 2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A3E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898E-8694-F127-FAAF-9953A83BA6F4}"/>
              </a:ext>
            </a:extLst>
          </p:cNvPr>
          <p:cNvPicPr>
            <a:picLocks noChangeAspect="1"/>
          </p:cNvPicPr>
          <p:nvPr/>
        </p:nvPicPr>
        <p:blipFill>
          <a:blip r:embed="rId3"/>
          <a:stretch>
            <a:fillRect/>
          </a:stretch>
        </p:blipFill>
        <p:spPr>
          <a:xfrm>
            <a:off x="622549" y="3957631"/>
            <a:ext cx="3854945" cy="2052757"/>
          </a:xfrm>
          <a:prstGeom prst="rect">
            <a:avLst/>
          </a:prstGeom>
        </p:spPr>
      </p:pic>
      <p:sp>
        <p:nvSpPr>
          <p:cNvPr id="29" name="Rectangle 2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D23FC25-6E56-377E-0474-8F93AF19CE08}"/>
              </a:ext>
            </a:extLst>
          </p:cNvPr>
          <p:cNvPicPr>
            <a:picLocks noChangeAspect="1"/>
          </p:cNvPicPr>
          <p:nvPr/>
        </p:nvPicPr>
        <p:blipFill>
          <a:blip r:embed="rId4"/>
          <a:stretch>
            <a:fillRect/>
          </a:stretch>
        </p:blipFill>
        <p:spPr>
          <a:xfrm>
            <a:off x="6114416" y="650497"/>
            <a:ext cx="4470780" cy="5571066"/>
          </a:xfrm>
          <a:prstGeom prst="rect">
            <a:avLst/>
          </a:prstGeom>
        </p:spPr>
      </p:pic>
    </p:spTree>
    <p:extLst>
      <p:ext uri="{BB962C8B-B14F-4D97-AF65-F5344CB8AC3E}">
        <p14:creationId xmlns:p14="http://schemas.microsoft.com/office/powerpoint/2010/main" val="2926741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black shirt with a white background&#10;&#10;Description automatically generated">
            <a:extLst>
              <a:ext uri="{FF2B5EF4-FFF2-40B4-BE49-F238E27FC236}">
                <a16:creationId xmlns:a16="http://schemas.microsoft.com/office/drawing/2014/main" id="{759262C7-EA02-3E4E-9E38-134B73930F0A}"/>
              </a:ext>
            </a:extLst>
          </p:cNvPr>
          <p:cNvPicPr>
            <a:picLocks noChangeAspect="1"/>
          </p:cNvPicPr>
          <p:nvPr/>
        </p:nvPicPr>
        <p:blipFill rotWithShape="1">
          <a:blip r:embed="rId2"/>
          <a:srcRect r="-1" b="20934"/>
          <a:stretch/>
        </p:blipFill>
        <p:spPr>
          <a:xfrm>
            <a:off x="838199" y="557188"/>
            <a:ext cx="4181917" cy="5750293"/>
          </a:xfrm>
          <a:prstGeom prst="rect">
            <a:avLst/>
          </a:prstGeom>
        </p:spPr>
      </p:pic>
      <p:pic>
        <p:nvPicPr>
          <p:cNvPr id="7" name="Picture 6" descr="A room with many lights and decorations&#10;&#10;Description automatically generated with medium confidence">
            <a:extLst>
              <a:ext uri="{FF2B5EF4-FFF2-40B4-BE49-F238E27FC236}">
                <a16:creationId xmlns:a16="http://schemas.microsoft.com/office/drawing/2014/main" id="{67A702C7-A676-D504-3BE6-67C9A5D20927}"/>
              </a:ext>
            </a:extLst>
          </p:cNvPr>
          <p:cNvPicPr>
            <a:picLocks noChangeAspect="1"/>
          </p:cNvPicPr>
          <p:nvPr/>
        </p:nvPicPr>
        <p:blipFill rotWithShape="1">
          <a:blip r:embed="rId3"/>
          <a:srcRect t="19330" r="3" b="3"/>
          <a:stretch/>
        </p:blipFill>
        <p:spPr>
          <a:xfrm>
            <a:off x="5186775" y="557188"/>
            <a:ext cx="6167025" cy="2785948"/>
          </a:xfrm>
          <a:prstGeom prst="rect">
            <a:avLst/>
          </a:prstGeom>
        </p:spPr>
      </p:pic>
      <p:pic>
        <p:nvPicPr>
          <p:cNvPr id="5" name="Picture 4" descr="A group of people in a room with red curtains&#10;&#10;Description automatically generated">
            <a:extLst>
              <a:ext uri="{FF2B5EF4-FFF2-40B4-BE49-F238E27FC236}">
                <a16:creationId xmlns:a16="http://schemas.microsoft.com/office/drawing/2014/main" id="{1BB3D36D-8EB6-B7C4-2C3D-CA48C26A17FC}"/>
              </a:ext>
            </a:extLst>
          </p:cNvPr>
          <p:cNvPicPr>
            <a:picLocks noChangeAspect="1"/>
          </p:cNvPicPr>
          <p:nvPr/>
        </p:nvPicPr>
        <p:blipFill rotWithShape="1">
          <a:blip r:embed="rId4"/>
          <a:srcRect t="10816" r="3" b="25853"/>
          <a:stretch/>
        </p:blipFill>
        <p:spPr>
          <a:xfrm>
            <a:off x="5186774" y="3514851"/>
            <a:ext cx="6167025" cy="2792631"/>
          </a:xfrm>
          <a:prstGeom prst="rect">
            <a:avLst/>
          </a:prstGeom>
        </p:spPr>
      </p:pic>
    </p:spTree>
    <p:extLst>
      <p:ext uri="{BB962C8B-B14F-4D97-AF65-F5344CB8AC3E}">
        <p14:creationId xmlns:p14="http://schemas.microsoft.com/office/powerpoint/2010/main" val="3209273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images of students&#10;&#10;Description automatically generated">
            <a:extLst>
              <a:ext uri="{FF2B5EF4-FFF2-40B4-BE49-F238E27FC236}">
                <a16:creationId xmlns:a16="http://schemas.microsoft.com/office/drawing/2014/main" id="{C8969574-D06D-3D10-39CE-89306D5F1008}"/>
              </a:ext>
            </a:extLst>
          </p:cNvPr>
          <p:cNvPicPr>
            <a:picLocks noChangeAspect="1"/>
          </p:cNvPicPr>
          <p:nvPr/>
        </p:nvPicPr>
        <p:blipFill>
          <a:blip r:embed="rId2"/>
          <a:stretch>
            <a:fillRect/>
          </a:stretch>
        </p:blipFill>
        <p:spPr>
          <a:xfrm>
            <a:off x="1101012" y="0"/>
            <a:ext cx="10627568" cy="6858000"/>
          </a:xfrm>
          <a:prstGeom prst="rect">
            <a:avLst/>
          </a:prstGeom>
        </p:spPr>
      </p:pic>
    </p:spTree>
    <p:extLst>
      <p:ext uri="{BB962C8B-B14F-4D97-AF65-F5344CB8AC3E}">
        <p14:creationId xmlns:p14="http://schemas.microsoft.com/office/powerpoint/2010/main" val="1551566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9" name="Rectangle 8">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8AACE35A-DD26-4C0E-81A5-8C18F7390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B9E871BE-68DD-43BE-B3DB-E11D2B540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08051" y="1262092"/>
            <a:ext cx="4369702" cy="43644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FC49BD9D-5DCC-D4A6-4917-23E903138278}"/>
              </a:ext>
            </a:extLst>
          </p:cNvPr>
          <p:cNvSpPr>
            <a:spLocks noGrp="1"/>
          </p:cNvSpPr>
          <p:nvPr>
            <p:ph type="title"/>
          </p:nvPr>
        </p:nvSpPr>
        <p:spPr>
          <a:xfrm>
            <a:off x="761996" y="1231506"/>
            <a:ext cx="6461812" cy="4394988"/>
          </a:xfrm>
        </p:spPr>
        <p:txBody>
          <a:bodyPr vert="horz" lIns="91440" tIns="45720" rIns="91440" bIns="45720" rtlCol="0" anchor="ctr">
            <a:normAutofit/>
          </a:bodyPr>
          <a:lstStyle/>
          <a:p>
            <a:pPr algn="ctr" defTabSz="914400"/>
            <a:r>
              <a:rPr lang="en-US" sz="4800" spc="800"/>
              <a:t>Purchasing polos</a:t>
            </a:r>
          </a:p>
        </p:txBody>
      </p:sp>
      <p:sp>
        <p:nvSpPr>
          <p:cNvPr id="15" name="Freeform: Shape 14">
            <a:extLst>
              <a:ext uri="{FF2B5EF4-FFF2-40B4-BE49-F238E27FC236}">
                <a16:creationId xmlns:a16="http://schemas.microsoft.com/office/drawing/2014/main" id="{19C71155-FE2E-4DAD-A34B-04706245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02742" y="3407199"/>
            <a:ext cx="2032000" cy="43602"/>
          </a:xfrm>
          <a:custGeom>
            <a:avLst/>
            <a:gdLst>
              <a:gd name="connsiteX0" fmla="*/ 103232 w 2032000"/>
              <a:gd name="connsiteY0" fmla="*/ 0 h 43602"/>
              <a:gd name="connsiteX1" fmla="*/ 114609 w 2032000"/>
              <a:gd name="connsiteY1" fmla="*/ 529 h 43602"/>
              <a:gd name="connsiteX2" fmla="*/ 124663 w 2032000"/>
              <a:gd name="connsiteY2" fmla="*/ 1588 h 43602"/>
              <a:gd name="connsiteX3" fmla="*/ 133394 w 2032000"/>
              <a:gd name="connsiteY3" fmla="*/ 3440 h 43602"/>
              <a:gd name="connsiteX4" fmla="*/ 141067 w 2032000"/>
              <a:gd name="connsiteY4" fmla="*/ 6085 h 43602"/>
              <a:gd name="connsiteX5" fmla="*/ 147946 w 2032000"/>
              <a:gd name="connsiteY5" fmla="*/ 8731 h 43602"/>
              <a:gd name="connsiteX6" fmla="*/ 154032 w 2032000"/>
              <a:gd name="connsiteY6" fmla="*/ 11377 h 43602"/>
              <a:gd name="connsiteX7" fmla="*/ 160382 w 2032000"/>
              <a:gd name="connsiteY7" fmla="*/ 14552 h 43602"/>
              <a:gd name="connsiteX8" fmla="*/ 166732 w 2032000"/>
              <a:gd name="connsiteY8" fmla="*/ 17727 h 43602"/>
              <a:gd name="connsiteX9" fmla="*/ 172817 w 2032000"/>
              <a:gd name="connsiteY9" fmla="*/ 20902 h 43602"/>
              <a:gd name="connsiteX10" fmla="*/ 179696 w 2032000"/>
              <a:gd name="connsiteY10" fmla="*/ 23548 h 43602"/>
              <a:gd name="connsiteX11" fmla="*/ 187369 w 2032000"/>
              <a:gd name="connsiteY11" fmla="*/ 25929 h 43602"/>
              <a:gd name="connsiteX12" fmla="*/ 196100 w 2032000"/>
              <a:gd name="connsiteY12" fmla="*/ 27781 h 43602"/>
              <a:gd name="connsiteX13" fmla="*/ 206155 w 2032000"/>
              <a:gd name="connsiteY13" fmla="*/ 29104 h 43602"/>
              <a:gd name="connsiteX14" fmla="*/ 217532 w 2032000"/>
              <a:gd name="connsiteY14" fmla="*/ 29369 h 43602"/>
              <a:gd name="connsiteX15" fmla="*/ 228909 w 2032000"/>
              <a:gd name="connsiteY15" fmla="*/ 29104 h 43602"/>
              <a:gd name="connsiteX16" fmla="*/ 238963 w 2032000"/>
              <a:gd name="connsiteY16" fmla="*/ 27781 h 43602"/>
              <a:gd name="connsiteX17" fmla="*/ 247694 w 2032000"/>
              <a:gd name="connsiteY17" fmla="*/ 25929 h 43602"/>
              <a:gd name="connsiteX18" fmla="*/ 255367 w 2032000"/>
              <a:gd name="connsiteY18" fmla="*/ 23548 h 43602"/>
              <a:gd name="connsiteX19" fmla="*/ 262246 w 2032000"/>
              <a:gd name="connsiteY19" fmla="*/ 20902 h 43602"/>
              <a:gd name="connsiteX20" fmla="*/ 268332 w 2032000"/>
              <a:gd name="connsiteY20" fmla="*/ 17727 h 43602"/>
              <a:gd name="connsiteX21" fmla="*/ 274682 w 2032000"/>
              <a:gd name="connsiteY21" fmla="*/ 14552 h 43602"/>
              <a:gd name="connsiteX22" fmla="*/ 281032 w 2032000"/>
              <a:gd name="connsiteY22" fmla="*/ 11377 h 43602"/>
              <a:gd name="connsiteX23" fmla="*/ 287117 w 2032000"/>
              <a:gd name="connsiteY23" fmla="*/ 8731 h 43602"/>
              <a:gd name="connsiteX24" fmla="*/ 293996 w 2032000"/>
              <a:gd name="connsiteY24" fmla="*/ 6085 h 43602"/>
              <a:gd name="connsiteX25" fmla="*/ 301669 w 2032000"/>
              <a:gd name="connsiteY25" fmla="*/ 3440 h 43602"/>
              <a:gd name="connsiteX26" fmla="*/ 310400 w 2032000"/>
              <a:gd name="connsiteY26" fmla="*/ 1588 h 43602"/>
              <a:gd name="connsiteX27" fmla="*/ 320455 w 2032000"/>
              <a:gd name="connsiteY27" fmla="*/ 529 h 43602"/>
              <a:gd name="connsiteX28" fmla="*/ 331832 w 2032000"/>
              <a:gd name="connsiteY28" fmla="*/ 0 h 43602"/>
              <a:gd name="connsiteX29" fmla="*/ 343209 w 2032000"/>
              <a:gd name="connsiteY29" fmla="*/ 529 h 43602"/>
              <a:gd name="connsiteX30" fmla="*/ 353263 w 2032000"/>
              <a:gd name="connsiteY30" fmla="*/ 1588 h 43602"/>
              <a:gd name="connsiteX31" fmla="*/ 361994 w 2032000"/>
              <a:gd name="connsiteY31" fmla="*/ 3440 h 43602"/>
              <a:gd name="connsiteX32" fmla="*/ 369667 w 2032000"/>
              <a:gd name="connsiteY32" fmla="*/ 6085 h 43602"/>
              <a:gd name="connsiteX33" fmla="*/ 376546 w 2032000"/>
              <a:gd name="connsiteY33" fmla="*/ 8731 h 43602"/>
              <a:gd name="connsiteX34" fmla="*/ 382632 w 2032000"/>
              <a:gd name="connsiteY34" fmla="*/ 11377 h 43602"/>
              <a:gd name="connsiteX35" fmla="*/ 388982 w 2032000"/>
              <a:gd name="connsiteY35" fmla="*/ 14552 h 43602"/>
              <a:gd name="connsiteX36" fmla="*/ 395332 w 2032000"/>
              <a:gd name="connsiteY36" fmla="*/ 17727 h 43602"/>
              <a:gd name="connsiteX37" fmla="*/ 401417 w 2032000"/>
              <a:gd name="connsiteY37" fmla="*/ 20902 h 43602"/>
              <a:gd name="connsiteX38" fmla="*/ 408296 w 2032000"/>
              <a:gd name="connsiteY38" fmla="*/ 23548 h 43602"/>
              <a:gd name="connsiteX39" fmla="*/ 415969 w 2032000"/>
              <a:gd name="connsiteY39" fmla="*/ 25929 h 43602"/>
              <a:gd name="connsiteX40" fmla="*/ 424700 w 2032000"/>
              <a:gd name="connsiteY40" fmla="*/ 27781 h 43602"/>
              <a:gd name="connsiteX41" fmla="*/ 434755 w 2032000"/>
              <a:gd name="connsiteY41" fmla="*/ 29104 h 43602"/>
              <a:gd name="connsiteX42" fmla="*/ 446132 w 2032000"/>
              <a:gd name="connsiteY42" fmla="*/ 29369 h 43602"/>
              <a:gd name="connsiteX43" fmla="*/ 457509 w 2032000"/>
              <a:gd name="connsiteY43" fmla="*/ 29104 h 43602"/>
              <a:gd name="connsiteX44" fmla="*/ 467563 w 2032000"/>
              <a:gd name="connsiteY44" fmla="*/ 27781 h 43602"/>
              <a:gd name="connsiteX45" fmla="*/ 476294 w 2032000"/>
              <a:gd name="connsiteY45" fmla="*/ 25929 h 43602"/>
              <a:gd name="connsiteX46" fmla="*/ 483967 w 2032000"/>
              <a:gd name="connsiteY46" fmla="*/ 23548 h 43602"/>
              <a:gd name="connsiteX47" fmla="*/ 490846 w 2032000"/>
              <a:gd name="connsiteY47" fmla="*/ 20902 h 43602"/>
              <a:gd name="connsiteX48" fmla="*/ 496932 w 2032000"/>
              <a:gd name="connsiteY48" fmla="*/ 17727 h 43602"/>
              <a:gd name="connsiteX49" fmla="*/ 503282 w 2032000"/>
              <a:gd name="connsiteY49" fmla="*/ 14552 h 43602"/>
              <a:gd name="connsiteX50" fmla="*/ 509632 w 2032000"/>
              <a:gd name="connsiteY50" fmla="*/ 11377 h 43602"/>
              <a:gd name="connsiteX51" fmla="*/ 515717 w 2032000"/>
              <a:gd name="connsiteY51" fmla="*/ 8731 h 43602"/>
              <a:gd name="connsiteX52" fmla="*/ 522596 w 2032000"/>
              <a:gd name="connsiteY52" fmla="*/ 6085 h 43602"/>
              <a:gd name="connsiteX53" fmla="*/ 530269 w 2032000"/>
              <a:gd name="connsiteY53" fmla="*/ 3440 h 43602"/>
              <a:gd name="connsiteX54" fmla="*/ 539000 w 2032000"/>
              <a:gd name="connsiteY54" fmla="*/ 1588 h 43602"/>
              <a:gd name="connsiteX55" fmla="*/ 549055 w 2032000"/>
              <a:gd name="connsiteY55" fmla="*/ 529 h 43602"/>
              <a:gd name="connsiteX56" fmla="*/ 560167 w 2032000"/>
              <a:gd name="connsiteY56" fmla="*/ 0 h 43602"/>
              <a:gd name="connsiteX57" fmla="*/ 571809 w 2032000"/>
              <a:gd name="connsiteY57" fmla="*/ 529 h 43602"/>
              <a:gd name="connsiteX58" fmla="*/ 581863 w 2032000"/>
              <a:gd name="connsiteY58" fmla="*/ 1588 h 43602"/>
              <a:gd name="connsiteX59" fmla="*/ 590594 w 2032000"/>
              <a:gd name="connsiteY59" fmla="*/ 3440 h 43602"/>
              <a:gd name="connsiteX60" fmla="*/ 598267 w 2032000"/>
              <a:gd name="connsiteY60" fmla="*/ 6085 h 43602"/>
              <a:gd name="connsiteX61" fmla="*/ 605146 w 2032000"/>
              <a:gd name="connsiteY61" fmla="*/ 8731 h 43602"/>
              <a:gd name="connsiteX62" fmla="*/ 611232 w 2032000"/>
              <a:gd name="connsiteY62" fmla="*/ 11377 h 43602"/>
              <a:gd name="connsiteX63" fmla="*/ 617582 w 2032000"/>
              <a:gd name="connsiteY63" fmla="*/ 14552 h 43602"/>
              <a:gd name="connsiteX64" fmla="*/ 623932 w 2032000"/>
              <a:gd name="connsiteY64" fmla="*/ 17727 h 43602"/>
              <a:gd name="connsiteX65" fmla="*/ 630017 w 2032000"/>
              <a:gd name="connsiteY65" fmla="*/ 20902 h 43602"/>
              <a:gd name="connsiteX66" fmla="*/ 636896 w 2032000"/>
              <a:gd name="connsiteY66" fmla="*/ 23548 h 43602"/>
              <a:gd name="connsiteX67" fmla="*/ 644569 w 2032000"/>
              <a:gd name="connsiteY67" fmla="*/ 25929 h 43602"/>
              <a:gd name="connsiteX68" fmla="*/ 653300 w 2032000"/>
              <a:gd name="connsiteY68" fmla="*/ 27781 h 43602"/>
              <a:gd name="connsiteX69" fmla="*/ 663355 w 2032000"/>
              <a:gd name="connsiteY69" fmla="*/ 29104 h 43602"/>
              <a:gd name="connsiteX70" fmla="*/ 674732 w 2032000"/>
              <a:gd name="connsiteY70" fmla="*/ 29369 h 43602"/>
              <a:gd name="connsiteX71" fmla="*/ 686109 w 2032000"/>
              <a:gd name="connsiteY71" fmla="*/ 29104 h 43602"/>
              <a:gd name="connsiteX72" fmla="*/ 696163 w 2032000"/>
              <a:gd name="connsiteY72" fmla="*/ 27781 h 43602"/>
              <a:gd name="connsiteX73" fmla="*/ 704894 w 2032000"/>
              <a:gd name="connsiteY73" fmla="*/ 25929 h 43602"/>
              <a:gd name="connsiteX74" fmla="*/ 712567 w 2032000"/>
              <a:gd name="connsiteY74" fmla="*/ 23548 h 43602"/>
              <a:gd name="connsiteX75" fmla="*/ 719446 w 2032000"/>
              <a:gd name="connsiteY75" fmla="*/ 20902 h 43602"/>
              <a:gd name="connsiteX76" fmla="*/ 725532 w 2032000"/>
              <a:gd name="connsiteY76" fmla="*/ 17727 h 43602"/>
              <a:gd name="connsiteX77" fmla="*/ 738232 w 2032000"/>
              <a:gd name="connsiteY77" fmla="*/ 11377 h 43602"/>
              <a:gd name="connsiteX78" fmla="*/ 744317 w 2032000"/>
              <a:gd name="connsiteY78" fmla="*/ 8731 h 43602"/>
              <a:gd name="connsiteX79" fmla="*/ 751196 w 2032000"/>
              <a:gd name="connsiteY79" fmla="*/ 6085 h 43602"/>
              <a:gd name="connsiteX80" fmla="*/ 758869 w 2032000"/>
              <a:gd name="connsiteY80" fmla="*/ 3440 h 43602"/>
              <a:gd name="connsiteX81" fmla="*/ 767600 w 2032000"/>
              <a:gd name="connsiteY81" fmla="*/ 1588 h 43602"/>
              <a:gd name="connsiteX82" fmla="*/ 777655 w 2032000"/>
              <a:gd name="connsiteY82" fmla="*/ 529 h 43602"/>
              <a:gd name="connsiteX83" fmla="*/ 789032 w 2032000"/>
              <a:gd name="connsiteY83" fmla="*/ 0 h 43602"/>
              <a:gd name="connsiteX84" fmla="*/ 800409 w 2032000"/>
              <a:gd name="connsiteY84" fmla="*/ 529 h 43602"/>
              <a:gd name="connsiteX85" fmla="*/ 810463 w 2032000"/>
              <a:gd name="connsiteY85" fmla="*/ 1588 h 43602"/>
              <a:gd name="connsiteX86" fmla="*/ 819194 w 2032000"/>
              <a:gd name="connsiteY86" fmla="*/ 3440 h 43602"/>
              <a:gd name="connsiteX87" fmla="*/ 826867 w 2032000"/>
              <a:gd name="connsiteY87" fmla="*/ 6085 h 43602"/>
              <a:gd name="connsiteX88" fmla="*/ 833746 w 2032000"/>
              <a:gd name="connsiteY88" fmla="*/ 8731 h 43602"/>
              <a:gd name="connsiteX89" fmla="*/ 839832 w 2032000"/>
              <a:gd name="connsiteY89" fmla="*/ 11377 h 43602"/>
              <a:gd name="connsiteX90" fmla="*/ 846182 w 2032000"/>
              <a:gd name="connsiteY90" fmla="*/ 14552 h 43602"/>
              <a:gd name="connsiteX91" fmla="*/ 852532 w 2032000"/>
              <a:gd name="connsiteY91" fmla="*/ 17727 h 43602"/>
              <a:gd name="connsiteX92" fmla="*/ 858617 w 2032000"/>
              <a:gd name="connsiteY92" fmla="*/ 20902 h 43602"/>
              <a:gd name="connsiteX93" fmla="*/ 865496 w 2032000"/>
              <a:gd name="connsiteY93" fmla="*/ 23548 h 43602"/>
              <a:gd name="connsiteX94" fmla="*/ 873169 w 2032000"/>
              <a:gd name="connsiteY94" fmla="*/ 25929 h 43602"/>
              <a:gd name="connsiteX95" fmla="*/ 881900 w 2032000"/>
              <a:gd name="connsiteY95" fmla="*/ 27781 h 43602"/>
              <a:gd name="connsiteX96" fmla="*/ 891955 w 2032000"/>
              <a:gd name="connsiteY96" fmla="*/ 29104 h 43602"/>
              <a:gd name="connsiteX97" fmla="*/ 901700 w 2032000"/>
              <a:gd name="connsiteY97" fmla="*/ 29331 h 43602"/>
              <a:gd name="connsiteX98" fmla="*/ 911445 w 2032000"/>
              <a:gd name="connsiteY98" fmla="*/ 29104 h 43602"/>
              <a:gd name="connsiteX99" fmla="*/ 921499 w 2032000"/>
              <a:gd name="connsiteY99" fmla="*/ 27781 h 43602"/>
              <a:gd name="connsiteX100" fmla="*/ 930231 w 2032000"/>
              <a:gd name="connsiteY100" fmla="*/ 25929 h 43602"/>
              <a:gd name="connsiteX101" fmla="*/ 937904 w 2032000"/>
              <a:gd name="connsiteY101" fmla="*/ 23548 h 43602"/>
              <a:gd name="connsiteX102" fmla="*/ 944783 w 2032000"/>
              <a:gd name="connsiteY102" fmla="*/ 20902 h 43602"/>
              <a:gd name="connsiteX103" fmla="*/ 950868 w 2032000"/>
              <a:gd name="connsiteY103" fmla="*/ 17727 h 43602"/>
              <a:gd name="connsiteX104" fmla="*/ 957218 w 2032000"/>
              <a:gd name="connsiteY104" fmla="*/ 14552 h 43602"/>
              <a:gd name="connsiteX105" fmla="*/ 963568 w 2032000"/>
              <a:gd name="connsiteY105" fmla="*/ 11377 h 43602"/>
              <a:gd name="connsiteX106" fmla="*/ 969654 w 2032000"/>
              <a:gd name="connsiteY106" fmla="*/ 8731 h 43602"/>
              <a:gd name="connsiteX107" fmla="*/ 976533 w 2032000"/>
              <a:gd name="connsiteY107" fmla="*/ 6085 h 43602"/>
              <a:gd name="connsiteX108" fmla="*/ 984206 w 2032000"/>
              <a:gd name="connsiteY108" fmla="*/ 3440 h 43602"/>
              <a:gd name="connsiteX109" fmla="*/ 992937 w 2032000"/>
              <a:gd name="connsiteY109" fmla="*/ 1588 h 43602"/>
              <a:gd name="connsiteX110" fmla="*/ 1002991 w 2032000"/>
              <a:gd name="connsiteY110" fmla="*/ 529 h 43602"/>
              <a:gd name="connsiteX111" fmla="*/ 1014368 w 2032000"/>
              <a:gd name="connsiteY111" fmla="*/ 0 h 43602"/>
              <a:gd name="connsiteX112" fmla="*/ 1016000 w 2032000"/>
              <a:gd name="connsiteY112" fmla="*/ 76 h 43602"/>
              <a:gd name="connsiteX113" fmla="*/ 1017632 w 2032000"/>
              <a:gd name="connsiteY113" fmla="*/ 0 h 43602"/>
              <a:gd name="connsiteX114" fmla="*/ 1029009 w 2032000"/>
              <a:gd name="connsiteY114" fmla="*/ 529 h 43602"/>
              <a:gd name="connsiteX115" fmla="*/ 1039063 w 2032000"/>
              <a:gd name="connsiteY115" fmla="*/ 1588 h 43602"/>
              <a:gd name="connsiteX116" fmla="*/ 1047794 w 2032000"/>
              <a:gd name="connsiteY116" fmla="*/ 3440 h 43602"/>
              <a:gd name="connsiteX117" fmla="*/ 1055467 w 2032000"/>
              <a:gd name="connsiteY117" fmla="*/ 6085 h 43602"/>
              <a:gd name="connsiteX118" fmla="*/ 1062346 w 2032000"/>
              <a:gd name="connsiteY118" fmla="*/ 8731 h 43602"/>
              <a:gd name="connsiteX119" fmla="*/ 1068432 w 2032000"/>
              <a:gd name="connsiteY119" fmla="*/ 11377 h 43602"/>
              <a:gd name="connsiteX120" fmla="*/ 1074782 w 2032000"/>
              <a:gd name="connsiteY120" fmla="*/ 14552 h 43602"/>
              <a:gd name="connsiteX121" fmla="*/ 1081132 w 2032000"/>
              <a:gd name="connsiteY121" fmla="*/ 17727 h 43602"/>
              <a:gd name="connsiteX122" fmla="*/ 1087217 w 2032000"/>
              <a:gd name="connsiteY122" fmla="*/ 20902 h 43602"/>
              <a:gd name="connsiteX123" fmla="*/ 1094096 w 2032000"/>
              <a:gd name="connsiteY123" fmla="*/ 23548 h 43602"/>
              <a:gd name="connsiteX124" fmla="*/ 1101769 w 2032000"/>
              <a:gd name="connsiteY124" fmla="*/ 25929 h 43602"/>
              <a:gd name="connsiteX125" fmla="*/ 1110501 w 2032000"/>
              <a:gd name="connsiteY125" fmla="*/ 27781 h 43602"/>
              <a:gd name="connsiteX126" fmla="*/ 1120555 w 2032000"/>
              <a:gd name="connsiteY126" fmla="*/ 29104 h 43602"/>
              <a:gd name="connsiteX127" fmla="*/ 1130300 w 2032000"/>
              <a:gd name="connsiteY127" fmla="*/ 29331 h 43602"/>
              <a:gd name="connsiteX128" fmla="*/ 1140045 w 2032000"/>
              <a:gd name="connsiteY128" fmla="*/ 29104 h 43602"/>
              <a:gd name="connsiteX129" fmla="*/ 1150100 w 2032000"/>
              <a:gd name="connsiteY129" fmla="*/ 27781 h 43602"/>
              <a:gd name="connsiteX130" fmla="*/ 1158831 w 2032000"/>
              <a:gd name="connsiteY130" fmla="*/ 25929 h 43602"/>
              <a:gd name="connsiteX131" fmla="*/ 1166504 w 2032000"/>
              <a:gd name="connsiteY131" fmla="*/ 23548 h 43602"/>
              <a:gd name="connsiteX132" fmla="*/ 1173383 w 2032000"/>
              <a:gd name="connsiteY132" fmla="*/ 20902 h 43602"/>
              <a:gd name="connsiteX133" fmla="*/ 1179468 w 2032000"/>
              <a:gd name="connsiteY133" fmla="*/ 17727 h 43602"/>
              <a:gd name="connsiteX134" fmla="*/ 1185818 w 2032000"/>
              <a:gd name="connsiteY134" fmla="*/ 14552 h 43602"/>
              <a:gd name="connsiteX135" fmla="*/ 1192168 w 2032000"/>
              <a:gd name="connsiteY135" fmla="*/ 11377 h 43602"/>
              <a:gd name="connsiteX136" fmla="*/ 1198254 w 2032000"/>
              <a:gd name="connsiteY136" fmla="*/ 8731 h 43602"/>
              <a:gd name="connsiteX137" fmla="*/ 1205133 w 2032000"/>
              <a:gd name="connsiteY137" fmla="*/ 6085 h 43602"/>
              <a:gd name="connsiteX138" fmla="*/ 1212806 w 2032000"/>
              <a:gd name="connsiteY138" fmla="*/ 3440 h 43602"/>
              <a:gd name="connsiteX139" fmla="*/ 1221537 w 2032000"/>
              <a:gd name="connsiteY139" fmla="*/ 1588 h 43602"/>
              <a:gd name="connsiteX140" fmla="*/ 1231591 w 2032000"/>
              <a:gd name="connsiteY140" fmla="*/ 529 h 43602"/>
              <a:gd name="connsiteX141" fmla="*/ 1242968 w 2032000"/>
              <a:gd name="connsiteY141" fmla="*/ 0 h 43602"/>
              <a:gd name="connsiteX142" fmla="*/ 1254345 w 2032000"/>
              <a:gd name="connsiteY142" fmla="*/ 529 h 43602"/>
              <a:gd name="connsiteX143" fmla="*/ 1264400 w 2032000"/>
              <a:gd name="connsiteY143" fmla="*/ 1588 h 43602"/>
              <a:gd name="connsiteX144" fmla="*/ 1273131 w 2032000"/>
              <a:gd name="connsiteY144" fmla="*/ 3440 h 43602"/>
              <a:gd name="connsiteX145" fmla="*/ 1280804 w 2032000"/>
              <a:gd name="connsiteY145" fmla="*/ 6085 h 43602"/>
              <a:gd name="connsiteX146" fmla="*/ 1287683 w 2032000"/>
              <a:gd name="connsiteY146" fmla="*/ 8731 h 43602"/>
              <a:gd name="connsiteX147" fmla="*/ 1293768 w 2032000"/>
              <a:gd name="connsiteY147" fmla="*/ 11377 h 43602"/>
              <a:gd name="connsiteX148" fmla="*/ 1300118 w 2032000"/>
              <a:gd name="connsiteY148" fmla="*/ 14552 h 43602"/>
              <a:gd name="connsiteX149" fmla="*/ 1306468 w 2032000"/>
              <a:gd name="connsiteY149" fmla="*/ 17727 h 43602"/>
              <a:gd name="connsiteX150" fmla="*/ 1312554 w 2032000"/>
              <a:gd name="connsiteY150" fmla="*/ 20902 h 43602"/>
              <a:gd name="connsiteX151" fmla="*/ 1319433 w 2032000"/>
              <a:gd name="connsiteY151" fmla="*/ 23548 h 43602"/>
              <a:gd name="connsiteX152" fmla="*/ 1327106 w 2032000"/>
              <a:gd name="connsiteY152" fmla="*/ 25929 h 43602"/>
              <a:gd name="connsiteX153" fmla="*/ 1335837 w 2032000"/>
              <a:gd name="connsiteY153" fmla="*/ 27781 h 43602"/>
              <a:gd name="connsiteX154" fmla="*/ 1345891 w 2032000"/>
              <a:gd name="connsiteY154" fmla="*/ 29104 h 43602"/>
              <a:gd name="connsiteX155" fmla="*/ 1357268 w 2032000"/>
              <a:gd name="connsiteY155" fmla="*/ 29369 h 43602"/>
              <a:gd name="connsiteX156" fmla="*/ 1368645 w 2032000"/>
              <a:gd name="connsiteY156" fmla="*/ 29104 h 43602"/>
              <a:gd name="connsiteX157" fmla="*/ 1378700 w 2032000"/>
              <a:gd name="connsiteY157" fmla="*/ 27781 h 43602"/>
              <a:gd name="connsiteX158" fmla="*/ 1387431 w 2032000"/>
              <a:gd name="connsiteY158" fmla="*/ 25929 h 43602"/>
              <a:gd name="connsiteX159" fmla="*/ 1395104 w 2032000"/>
              <a:gd name="connsiteY159" fmla="*/ 23548 h 43602"/>
              <a:gd name="connsiteX160" fmla="*/ 1401983 w 2032000"/>
              <a:gd name="connsiteY160" fmla="*/ 20902 h 43602"/>
              <a:gd name="connsiteX161" fmla="*/ 1408068 w 2032000"/>
              <a:gd name="connsiteY161" fmla="*/ 17727 h 43602"/>
              <a:gd name="connsiteX162" fmla="*/ 1414418 w 2032000"/>
              <a:gd name="connsiteY162" fmla="*/ 14552 h 43602"/>
              <a:gd name="connsiteX163" fmla="*/ 1420768 w 2032000"/>
              <a:gd name="connsiteY163" fmla="*/ 11377 h 43602"/>
              <a:gd name="connsiteX164" fmla="*/ 1426854 w 2032000"/>
              <a:gd name="connsiteY164" fmla="*/ 8731 h 43602"/>
              <a:gd name="connsiteX165" fmla="*/ 1433733 w 2032000"/>
              <a:gd name="connsiteY165" fmla="*/ 6085 h 43602"/>
              <a:gd name="connsiteX166" fmla="*/ 1441406 w 2032000"/>
              <a:gd name="connsiteY166" fmla="*/ 3440 h 43602"/>
              <a:gd name="connsiteX167" fmla="*/ 1450137 w 2032000"/>
              <a:gd name="connsiteY167" fmla="*/ 1588 h 43602"/>
              <a:gd name="connsiteX168" fmla="*/ 1460191 w 2032000"/>
              <a:gd name="connsiteY168" fmla="*/ 529 h 43602"/>
              <a:gd name="connsiteX169" fmla="*/ 1471304 w 2032000"/>
              <a:gd name="connsiteY169" fmla="*/ 0 h 43602"/>
              <a:gd name="connsiteX170" fmla="*/ 1482945 w 2032000"/>
              <a:gd name="connsiteY170" fmla="*/ 529 h 43602"/>
              <a:gd name="connsiteX171" fmla="*/ 1493000 w 2032000"/>
              <a:gd name="connsiteY171" fmla="*/ 1588 h 43602"/>
              <a:gd name="connsiteX172" fmla="*/ 1501731 w 2032000"/>
              <a:gd name="connsiteY172" fmla="*/ 3440 h 43602"/>
              <a:gd name="connsiteX173" fmla="*/ 1509404 w 2032000"/>
              <a:gd name="connsiteY173" fmla="*/ 6085 h 43602"/>
              <a:gd name="connsiteX174" fmla="*/ 1516283 w 2032000"/>
              <a:gd name="connsiteY174" fmla="*/ 8731 h 43602"/>
              <a:gd name="connsiteX175" fmla="*/ 1522368 w 2032000"/>
              <a:gd name="connsiteY175" fmla="*/ 11377 h 43602"/>
              <a:gd name="connsiteX176" fmla="*/ 1528718 w 2032000"/>
              <a:gd name="connsiteY176" fmla="*/ 14552 h 43602"/>
              <a:gd name="connsiteX177" fmla="*/ 1535068 w 2032000"/>
              <a:gd name="connsiteY177" fmla="*/ 17727 h 43602"/>
              <a:gd name="connsiteX178" fmla="*/ 1541154 w 2032000"/>
              <a:gd name="connsiteY178" fmla="*/ 20902 h 43602"/>
              <a:gd name="connsiteX179" fmla="*/ 1548033 w 2032000"/>
              <a:gd name="connsiteY179" fmla="*/ 23548 h 43602"/>
              <a:gd name="connsiteX180" fmla="*/ 1555706 w 2032000"/>
              <a:gd name="connsiteY180" fmla="*/ 25929 h 43602"/>
              <a:gd name="connsiteX181" fmla="*/ 1564437 w 2032000"/>
              <a:gd name="connsiteY181" fmla="*/ 27781 h 43602"/>
              <a:gd name="connsiteX182" fmla="*/ 1574491 w 2032000"/>
              <a:gd name="connsiteY182" fmla="*/ 29104 h 43602"/>
              <a:gd name="connsiteX183" fmla="*/ 1585868 w 2032000"/>
              <a:gd name="connsiteY183" fmla="*/ 29369 h 43602"/>
              <a:gd name="connsiteX184" fmla="*/ 1597245 w 2032000"/>
              <a:gd name="connsiteY184" fmla="*/ 29104 h 43602"/>
              <a:gd name="connsiteX185" fmla="*/ 1607300 w 2032000"/>
              <a:gd name="connsiteY185" fmla="*/ 27781 h 43602"/>
              <a:gd name="connsiteX186" fmla="*/ 1616031 w 2032000"/>
              <a:gd name="connsiteY186" fmla="*/ 25929 h 43602"/>
              <a:gd name="connsiteX187" fmla="*/ 1623704 w 2032000"/>
              <a:gd name="connsiteY187" fmla="*/ 23548 h 43602"/>
              <a:gd name="connsiteX188" fmla="*/ 1630583 w 2032000"/>
              <a:gd name="connsiteY188" fmla="*/ 20902 h 43602"/>
              <a:gd name="connsiteX189" fmla="*/ 1636668 w 2032000"/>
              <a:gd name="connsiteY189" fmla="*/ 17727 h 43602"/>
              <a:gd name="connsiteX190" fmla="*/ 1649368 w 2032000"/>
              <a:gd name="connsiteY190" fmla="*/ 11377 h 43602"/>
              <a:gd name="connsiteX191" fmla="*/ 1655454 w 2032000"/>
              <a:gd name="connsiteY191" fmla="*/ 8731 h 43602"/>
              <a:gd name="connsiteX192" fmla="*/ 1662333 w 2032000"/>
              <a:gd name="connsiteY192" fmla="*/ 6085 h 43602"/>
              <a:gd name="connsiteX193" fmla="*/ 1670006 w 2032000"/>
              <a:gd name="connsiteY193" fmla="*/ 3440 h 43602"/>
              <a:gd name="connsiteX194" fmla="*/ 1678737 w 2032000"/>
              <a:gd name="connsiteY194" fmla="*/ 1588 h 43602"/>
              <a:gd name="connsiteX195" fmla="*/ 1688791 w 2032000"/>
              <a:gd name="connsiteY195" fmla="*/ 529 h 43602"/>
              <a:gd name="connsiteX196" fmla="*/ 1700168 w 2032000"/>
              <a:gd name="connsiteY196" fmla="*/ 0 h 43602"/>
              <a:gd name="connsiteX197" fmla="*/ 1711545 w 2032000"/>
              <a:gd name="connsiteY197" fmla="*/ 529 h 43602"/>
              <a:gd name="connsiteX198" fmla="*/ 1721600 w 2032000"/>
              <a:gd name="connsiteY198" fmla="*/ 1588 h 43602"/>
              <a:gd name="connsiteX199" fmla="*/ 1730331 w 2032000"/>
              <a:gd name="connsiteY199" fmla="*/ 3440 h 43602"/>
              <a:gd name="connsiteX200" fmla="*/ 1738004 w 2032000"/>
              <a:gd name="connsiteY200" fmla="*/ 6085 h 43602"/>
              <a:gd name="connsiteX201" fmla="*/ 1744883 w 2032000"/>
              <a:gd name="connsiteY201" fmla="*/ 8731 h 43602"/>
              <a:gd name="connsiteX202" fmla="*/ 1750968 w 2032000"/>
              <a:gd name="connsiteY202" fmla="*/ 11377 h 43602"/>
              <a:gd name="connsiteX203" fmla="*/ 1757318 w 2032000"/>
              <a:gd name="connsiteY203" fmla="*/ 14552 h 43602"/>
              <a:gd name="connsiteX204" fmla="*/ 1763668 w 2032000"/>
              <a:gd name="connsiteY204" fmla="*/ 17727 h 43602"/>
              <a:gd name="connsiteX205" fmla="*/ 1769754 w 2032000"/>
              <a:gd name="connsiteY205" fmla="*/ 20902 h 43602"/>
              <a:gd name="connsiteX206" fmla="*/ 1776633 w 2032000"/>
              <a:gd name="connsiteY206" fmla="*/ 23548 h 43602"/>
              <a:gd name="connsiteX207" fmla="*/ 1784306 w 2032000"/>
              <a:gd name="connsiteY207" fmla="*/ 25929 h 43602"/>
              <a:gd name="connsiteX208" fmla="*/ 1793037 w 2032000"/>
              <a:gd name="connsiteY208" fmla="*/ 27781 h 43602"/>
              <a:gd name="connsiteX209" fmla="*/ 1803091 w 2032000"/>
              <a:gd name="connsiteY209" fmla="*/ 29104 h 43602"/>
              <a:gd name="connsiteX210" fmla="*/ 1814468 w 2032000"/>
              <a:gd name="connsiteY210" fmla="*/ 29369 h 43602"/>
              <a:gd name="connsiteX211" fmla="*/ 1825845 w 2032000"/>
              <a:gd name="connsiteY211" fmla="*/ 29104 h 43602"/>
              <a:gd name="connsiteX212" fmla="*/ 1835900 w 2032000"/>
              <a:gd name="connsiteY212" fmla="*/ 27781 h 43602"/>
              <a:gd name="connsiteX213" fmla="*/ 1844631 w 2032000"/>
              <a:gd name="connsiteY213" fmla="*/ 25929 h 43602"/>
              <a:gd name="connsiteX214" fmla="*/ 1852304 w 2032000"/>
              <a:gd name="connsiteY214" fmla="*/ 23548 h 43602"/>
              <a:gd name="connsiteX215" fmla="*/ 1859183 w 2032000"/>
              <a:gd name="connsiteY215" fmla="*/ 20902 h 43602"/>
              <a:gd name="connsiteX216" fmla="*/ 1865268 w 2032000"/>
              <a:gd name="connsiteY216" fmla="*/ 17727 h 43602"/>
              <a:gd name="connsiteX217" fmla="*/ 1871618 w 2032000"/>
              <a:gd name="connsiteY217" fmla="*/ 14552 h 43602"/>
              <a:gd name="connsiteX218" fmla="*/ 1877968 w 2032000"/>
              <a:gd name="connsiteY218" fmla="*/ 11377 h 43602"/>
              <a:gd name="connsiteX219" fmla="*/ 1884054 w 2032000"/>
              <a:gd name="connsiteY219" fmla="*/ 8731 h 43602"/>
              <a:gd name="connsiteX220" fmla="*/ 1890933 w 2032000"/>
              <a:gd name="connsiteY220" fmla="*/ 6085 h 43602"/>
              <a:gd name="connsiteX221" fmla="*/ 1898606 w 2032000"/>
              <a:gd name="connsiteY221" fmla="*/ 3440 h 43602"/>
              <a:gd name="connsiteX222" fmla="*/ 1907337 w 2032000"/>
              <a:gd name="connsiteY222" fmla="*/ 1588 h 43602"/>
              <a:gd name="connsiteX223" fmla="*/ 1917391 w 2032000"/>
              <a:gd name="connsiteY223" fmla="*/ 529 h 43602"/>
              <a:gd name="connsiteX224" fmla="*/ 1928768 w 2032000"/>
              <a:gd name="connsiteY224" fmla="*/ 0 h 43602"/>
              <a:gd name="connsiteX225" fmla="*/ 1940145 w 2032000"/>
              <a:gd name="connsiteY225" fmla="*/ 529 h 43602"/>
              <a:gd name="connsiteX226" fmla="*/ 1950200 w 2032000"/>
              <a:gd name="connsiteY226" fmla="*/ 1588 h 43602"/>
              <a:gd name="connsiteX227" fmla="*/ 1958931 w 2032000"/>
              <a:gd name="connsiteY227" fmla="*/ 3440 h 43602"/>
              <a:gd name="connsiteX228" fmla="*/ 1966604 w 2032000"/>
              <a:gd name="connsiteY228" fmla="*/ 6085 h 43602"/>
              <a:gd name="connsiteX229" fmla="*/ 1973483 w 2032000"/>
              <a:gd name="connsiteY229" fmla="*/ 8731 h 43602"/>
              <a:gd name="connsiteX230" fmla="*/ 1979568 w 2032000"/>
              <a:gd name="connsiteY230" fmla="*/ 11377 h 43602"/>
              <a:gd name="connsiteX231" fmla="*/ 1985918 w 2032000"/>
              <a:gd name="connsiteY231" fmla="*/ 14552 h 43602"/>
              <a:gd name="connsiteX232" fmla="*/ 1992268 w 2032000"/>
              <a:gd name="connsiteY232" fmla="*/ 17727 h 43602"/>
              <a:gd name="connsiteX233" fmla="*/ 1998354 w 2032000"/>
              <a:gd name="connsiteY233" fmla="*/ 20902 h 43602"/>
              <a:gd name="connsiteX234" fmla="*/ 2005233 w 2032000"/>
              <a:gd name="connsiteY234" fmla="*/ 23548 h 43602"/>
              <a:gd name="connsiteX235" fmla="*/ 2012906 w 2032000"/>
              <a:gd name="connsiteY235" fmla="*/ 25929 h 43602"/>
              <a:gd name="connsiteX236" fmla="*/ 2021637 w 2032000"/>
              <a:gd name="connsiteY236" fmla="*/ 27781 h 43602"/>
              <a:gd name="connsiteX237" fmla="*/ 2031691 w 2032000"/>
              <a:gd name="connsiteY237" fmla="*/ 29104 h 43602"/>
              <a:gd name="connsiteX238" fmla="*/ 2032000 w 2032000"/>
              <a:gd name="connsiteY238" fmla="*/ 29111 h 43602"/>
              <a:gd name="connsiteX239" fmla="*/ 2032000 w 2032000"/>
              <a:gd name="connsiteY239" fmla="*/ 43344 h 43602"/>
              <a:gd name="connsiteX240" fmla="*/ 2031691 w 2032000"/>
              <a:gd name="connsiteY240" fmla="*/ 43337 h 43602"/>
              <a:gd name="connsiteX241" fmla="*/ 2021637 w 2032000"/>
              <a:gd name="connsiteY241" fmla="*/ 42014 h 43602"/>
              <a:gd name="connsiteX242" fmla="*/ 2012906 w 2032000"/>
              <a:gd name="connsiteY242" fmla="*/ 40162 h 43602"/>
              <a:gd name="connsiteX243" fmla="*/ 2005233 w 2032000"/>
              <a:gd name="connsiteY243" fmla="*/ 37781 h 43602"/>
              <a:gd name="connsiteX244" fmla="*/ 1998354 w 2032000"/>
              <a:gd name="connsiteY244" fmla="*/ 35135 h 43602"/>
              <a:gd name="connsiteX245" fmla="*/ 1992268 w 2032000"/>
              <a:gd name="connsiteY245" fmla="*/ 31960 h 43602"/>
              <a:gd name="connsiteX246" fmla="*/ 1985918 w 2032000"/>
              <a:gd name="connsiteY246" fmla="*/ 28785 h 43602"/>
              <a:gd name="connsiteX247" fmla="*/ 1979568 w 2032000"/>
              <a:gd name="connsiteY247" fmla="*/ 25610 h 43602"/>
              <a:gd name="connsiteX248" fmla="*/ 1973483 w 2032000"/>
              <a:gd name="connsiteY248" fmla="*/ 22964 h 43602"/>
              <a:gd name="connsiteX249" fmla="*/ 1966604 w 2032000"/>
              <a:gd name="connsiteY249" fmla="*/ 20318 h 43602"/>
              <a:gd name="connsiteX250" fmla="*/ 1958931 w 2032000"/>
              <a:gd name="connsiteY250" fmla="*/ 17673 h 43602"/>
              <a:gd name="connsiteX251" fmla="*/ 1950200 w 2032000"/>
              <a:gd name="connsiteY251" fmla="*/ 15821 h 43602"/>
              <a:gd name="connsiteX252" fmla="*/ 1940145 w 2032000"/>
              <a:gd name="connsiteY252" fmla="*/ 14762 h 43602"/>
              <a:gd name="connsiteX253" fmla="*/ 1928768 w 2032000"/>
              <a:gd name="connsiteY253" fmla="*/ 14233 h 43602"/>
              <a:gd name="connsiteX254" fmla="*/ 1917391 w 2032000"/>
              <a:gd name="connsiteY254" fmla="*/ 14762 h 43602"/>
              <a:gd name="connsiteX255" fmla="*/ 1907337 w 2032000"/>
              <a:gd name="connsiteY255" fmla="*/ 15821 h 43602"/>
              <a:gd name="connsiteX256" fmla="*/ 1898606 w 2032000"/>
              <a:gd name="connsiteY256" fmla="*/ 17673 h 43602"/>
              <a:gd name="connsiteX257" fmla="*/ 1890933 w 2032000"/>
              <a:gd name="connsiteY257" fmla="*/ 20318 h 43602"/>
              <a:gd name="connsiteX258" fmla="*/ 1884054 w 2032000"/>
              <a:gd name="connsiteY258" fmla="*/ 22964 h 43602"/>
              <a:gd name="connsiteX259" fmla="*/ 1877968 w 2032000"/>
              <a:gd name="connsiteY259" fmla="*/ 25610 h 43602"/>
              <a:gd name="connsiteX260" fmla="*/ 1871618 w 2032000"/>
              <a:gd name="connsiteY260" fmla="*/ 28785 h 43602"/>
              <a:gd name="connsiteX261" fmla="*/ 1865268 w 2032000"/>
              <a:gd name="connsiteY261" fmla="*/ 31960 h 43602"/>
              <a:gd name="connsiteX262" fmla="*/ 1859183 w 2032000"/>
              <a:gd name="connsiteY262" fmla="*/ 35135 h 43602"/>
              <a:gd name="connsiteX263" fmla="*/ 1852304 w 2032000"/>
              <a:gd name="connsiteY263" fmla="*/ 37781 h 43602"/>
              <a:gd name="connsiteX264" fmla="*/ 1844631 w 2032000"/>
              <a:gd name="connsiteY264" fmla="*/ 40162 h 43602"/>
              <a:gd name="connsiteX265" fmla="*/ 1835900 w 2032000"/>
              <a:gd name="connsiteY265" fmla="*/ 42014 h 43602"/>
              <a:gd name="connsiteX266" fmla="*/ 1825845 w 2032000"/>
              <a:gd name="connsiteY266" fmla="*/ 43337 h 43602"/>
              <a:gd name="connsiteX267" fmla="*/ 1814468 w 2032000"/>
              <a:gd name="connsiteY267" fmla="*/ 43602 h 43602"/>
              <a:gd name="connsiteX268" fmla="*/ 1803091 w 2032000"/>
              <a:gd name="connsiteY268" fmla="*/ 43337 h 43602"/>
              <a:gd name="connsiteX269" fmla="*/ 1793037 w 2032000"/>
              <a:gd name="connsiteY269" fmla="*/ 42014 h 43602"/>
              <a:gd name="connsiteX270" fmla="*/ 1784306 w 2032000"/>
              <a:gd name="connsiteY270" fmla="*/ 40162 h 43602"/>
              <a:gd name="connsiteX271" fmla="*/ 1776633 w 2032000"/>
              <a:gd name="connsiteY271" fmla="*/ 37781 h 43602"/>
              <a:gd name="connsiteX272" fmla="*/ 1769754 w 2032000"/>
              <a:gd name="connsiteY272" fmla="*/ 35135 h 43602"/>
              <a:gd name="connsiteX273" fmla="*/ 1763668 w 2032000"/>
              <a:gd name="connsiteY273" fmla="*/ 31960 h 43602"/>
              <a:gd name="connsiteX274" fmla="*/ 1757318 w 2032000"/>
              <a:gd name="connsiteY274" fmla="*/ 28785 h 43602"/>
              <a:gd name="connsiteX275" fmla="*/ 1750968 w 2032000"/>
              <a:gd name="connsiteY275" fmla="*/ 25610 h 43602"/>
              <a:gd name="connsiteX276" fmla="*/ 1744883 w 2032000"/>
              <a:gd name="connsiteY276" fmla="*/ 22964 h 43602"/>
              <a:gd name="connsiteX277" fmla="*/ 1738004 w 2032000"/>
              <a:gd name="connsiteY277" fmla="*/ 20318 h 43602"/>
              <a:gd name="connsiteX278" fmla="*/ 1730331 w 2032000"/>
              <a:gd name="connsiteY278" fmla="*/ 17673 h 43602"/>
              <a:gd name="connsiteX279" fmla="*/ 1721600 w 2032000"/>
              <a:gd name="connsiteY279" fmla="*/ 15821 h 43602"/>
              <a:gd name="connsiteX280" fmla="*/ 1711545 w 2032000"/>
              <a:gd name="connsiteY280" fmla="*/ 14762 h 43602"/>
              <a:gd name="connsiteX281" fmla="*/ 1700168 w 2032000"/>
              <a:gd name="connsiteY281" fmla="*/ 14233 h 43602"/>
              <a:gd name="connsiteX282" fmla="*/ 1688791 w 2032000"/>
              <a:gd name="connsiteY282" fmla="*/ 14762 h 43602"/>
              <a:gd name="connsiteX283" fmla="*/ 1678737 w 2032000"/>
              <a:gd name="connsiteY283" fmla="*/ 15821 h 43602"/>
              <a:gd name="connsiteX284" fmla="*/ 1670006 w 2032000"/>
              <a:gd name="connsiteY284" fmla="*/ 17673 h 43602"/>
              <a:gd name="connsiteX285" fmla="*/ 1662333 w 2032000"/>
              <a:gd name="connsiteY285" fmla="*/ 20318 h 43602"/>
              <a:gd name="connsiteX286" fmla="*/ 1655454 w 2032000"/>
              <a:gd name="connsiteY286" fmla="*/ 22964 h 43602"/>
              <a:gd name="connsiteX287" fmla="*/ 1649368 w 2032000"/>
              <a:gd name="connsiteY287" fmla="*/ 25610 h 43602"/>
              <a:gd name="connsiteX288" fmla="*/ 1636668 w 2032000"/>
              <a:gd name="connsiteY288" fmla="*/ 31960 h 43602"/>
              <a:gd name="connsiteX289" fmla="*/ 1630583 w 2032000"/>
              <a:gd name="connsiteY289" fmla="*/ 35135 h 43602"/>
              <a:gd name="connsiteX290" fmla="*/ 1623704 w 2032000"/>
              <a:gd name="connsiteY290" fmla="*/ 37781 h 43602"/>
              <a:gd name="connsiteX291" fmla="*/ 1616031 w 2032000"/>
              <a:gd name="connsiteY291" fmla="*/ 40162 h 43602"/>
              <a:gd name="connsiteX292" fmla="*/ 1607300 w 2032000"/>
              <a:gd name="connsiteY292" fmla="*/ 42014 h 43602"/>
              <a:gd name="connsiteX293" fmla="*/ 1597245 w 2032000"/>
              <a:gd name="connsiteY293" fmla="*/ 43337 h 43602"/>
              <a:gd name="connsiteX294" fmla="*/ 1585868 w 2032000"/>
              <a:gd name="connsiteY294" fmla="*/ 43602 h 43602"/>
              <a:gd name="connsiteX295" fmla="*/ 1574491 w 2032000"/>
              <a:gd name="connsiteY295" fmla="*/ 43337 h 43602"/>
              <a:gd name="connsiteX296" fmla="*/ 1564437 w 2032000"/>
              <a:gd name="connsiteY296" fmla="*/ 42014 h 43602"/>
              <a:gd name="connsiteX297" fmla="*/ 1555706 w 2032000"/>
              <a:gd name="connsiteY297" fmla="*/ 40162 h 43602"/>
              <a:gd name="connsiteX298" fmla="*/ 1548033 w 2032000"/>
              <a:gd name="connsiteY298" fmla="*/ 37781 h 43602"/>
              <a:gd name="connsiteX299" fmla="*/ 1541154 w 2032000"/>
              <a:gd name="connsiteY299" fmla="*/ 35135 h 43602"/>
              <a:gd name="connsiteX300" fmla="*/ 1535068 w 2032000"/>
              <a:gd name="connsiteY300" fmla="*/ 31960 h 43602"/>
              <a:gd name="connsiteX301" fmla="*/ 1528718 w 2032000"/>
              <a:gd name="connsiteY301" fmla="*/ 28785 h 43602"/>
              <a:gd name="connsiteX302" fmla="*/ 1522368 w 2032000"/>
              <a:gd name="connsiteY302" fmla="*/ 25610 h 43602"/>
              <a:gd name="connsiteX303" fmla="*/ 1516283 w 2032000"/>
              <a:gd name="connsiteY303" fmla="*/ 22964 h 43602"/>
              <a:gd name="connsiteX304" fmla="*/ 1509404 w 2032000"/>
              <a:gd name="connsiteY304" fmla="*/ 20318 h 43602"/>
              <a:gd name="connsiteX305" fmla="*/ 1501731 w 2032000"/>
              <a:gd name="connsiteY305" fmla="*/ 17673 h 43602"/>
              <a:gd name="connsiteX306" fmla="*/ 1493000 w 2032000"/>
              <a:gd name="connsiteY306" fmla="*/ 15821 h 43602"/>
              <a:gd name="connsiteX307" fmla="*/ 1482945 w 2032000"/>
              <a:gd name="connsiteY307" fmla="*/ 14762 h 43602"/>
              <a:gd name="connsiteX308" fmla="*/ 1471304 w 2032000"/>
              <a:gd name="connsiteY308" fmla="*/ 14233 h 43602"/>
              <a:gd name="connsiteX309" fmla="*/ 1460191 w 2032000"/>
              <a:gd name="connsiteY309" fmla="*/ 14762 h 43602"/>
              <a:gd name="connsiteX310" fmla="*/ 1450137 w 2032000"/>
              <a:gd name="connsiteY310" fmla="*/ 15821 h 43602"/>
              <a:gd name="connsiteX311" fmla="*/ 1441406 w 2032000"/>
              <a:gd name="connsiteY311" fmla="*/ 17673 h 43602"/>
              <a:gd name="connsiteX312" fmla="*/ 1433733 w 2032000"/>
              <a:gd name="connsiteY312" fmla="*/ 20318 h 43602"/>
              <a:gd name="connsiteX313" fmla="*/ 1426854 w 2032000"/>
              <a:gd name="connsiteY313" fmla="*/ 22964 h 43602"/>
              <a:gd name="connsiteX314" fmla="*/ 1420768 w 2032000"/>
              <a:gd name="connsiteY314" fmla="*/ 25610 h 43602"/>
              <a:gd name="connsiteX315" fmla="*/ 1414418 w 2032000"/>
              <a:gd name="connsiteY315" fmla="*/ 28785 h 43602"/>
              <a:gd name="connsiteX316" fmla="*/ 1408068 w 2032000"/>
              <a:gd name="connsiteY316" fmla="*/ 31960 h 43602"/>
              <a:gd name="connsiteX317" fmla="*/ 1401983 w 2032000"/>
              <a:gd name="connsiteY317" fmla="*/ 35135 h 43602"/>
              <a:gd name="connsiteX318" fmla="*/ 1395104 w 2032000"/>
              <a:gd name="connsiteY318" fmla="*/ 37781 h 43602"/>
              <a:gd name="connsiteX319" fmla="*/ 1387431 w 2032000"/>
              <a:gd name="connsiteY319" fmla="*/ 40162 h 43602"/>
              <a:gd name="connsiteX320" fmla="*/ 1378700 w 2032000"/>
              <a:gd name="connsiteY320" fmla="*/ 42014 h 43602"/>
              <a:gd name="connsiteX321" fmla="*/ 1368645 w 2032000"/>
              <a:gd name="connsiteY321" fmla="*/ 43337 h 43602"/>
              <a:gd name="connsiteX322" fmla="*/ 1357268 w 2032000"/>
              <a:gd name="connsiteY322" fmla="*/ 43602 h 43602"/>
              <a:gd name="connsiteX323" fmla="*/ 1345891 w 2032000"/>
              <a:gd name="connsiteY323" fmla="*/ 43337 h 43602"/>
              <a:gd name="connsiteX324" fmla="*/ 1335837 w 2032000"/>
              <a:gd name="connsiteY324" fmla="*/ 42014 h 43602"/>
              <a:gd name="connsiteX325" fmla="*/ 1327106 w 2032000"/>
              <a:gd name="connsiteY325" fmla="*/ 40162 h 43602"/>
              <a:gd name="connsiteX326" fmla="*/ 1319433 w 2032000"/>
              <a:gd name="connsiteY326" fmla="*/ 37781 h 43602"/>
              <a:gd name="connsiteX327" fmla="*/ 1312554 w 2032000"/>
              <a:gd name="connsiteY327" fmla="*/ 35135 h 43602"/>
              <a:gd name="connsiteX328" fmla="*/ 1306468 w 2032000"/>
              <a:gd name="connsiteY328" fmla="*/ 31960 h 43602"/>
              <a:gd name="connsiteX329" fmla="*/ 1300118 w 2032000"/>
              <a:gd name="connsiteY329" fmla="*/ 28785 h 43602"/>
              <a:gd name="connsiteX330" fmla="*/ 1293768 w 2032000"/>
              <a:gd name="connsiteY330" fmla="*/ 25610 h 43602"/>
              <a:gd name="connsiteX331" fmla="*/ 1287683 w 2032000"/>
              <a:gd name="connsiteY331" fmla="*/ 22964 h 43602"/>
              <a:gd name="connsiteX332" fmla="*/ 1280804 w 2032000"/>
              <a:gd name="connsiteY332" fmla="*/ 20318 h 43602"/>
              <a:gd name="connsiteX333" fmla="*/ 1273131 w 2032000"/>
              <a:gd name="connsiteY333" fmla="*/ 17673 h 43602"/>
              <a:gd name="connsiteX334" fmla="*/ 1264400 w 2032000"/>
              <a:gd name="connsiteY334" fmla="*/ 15821 h 43602"/>
              <a:gd name="connsiteX335" fmla="*/ 1254345 w 2032000"/>
              <a:gd name="connsiteY335" fmla="*/ 14762 h 43602"/>
              <a:gd name="connsiteX336" fmla="*/ 1242968 w 2032000"/>
              <a:gd name="connsiteY336" fmla="*/ 14233 h 43602"/>
              <a:gd name="connsiteX337" fmla="*/ 1231591 w 2032000"/>
              <a:gd name="connsiteY337" fmla="*/ 14762 h 43602"/>
              <a:gd name="connsiteX338" fmla="*/ 1221537 w 2032000"/>
              <a:gd name="connsiteY338" fmla="*/ 15821 h 43602"/>
              <a:gd name="connsiteX339" fmla="*/ 1212806 w 2032000"/>
              <a:gd name="connsiteY339" fmla="*/ 17673 h 43602"/>
              <a:gd name="connsiteX340" fmla="*/ 1205133 w 2032000"/>
              <a:gd name="connsiteY340" fmla="*/ 20318 h 43602"/>
              <a:gd name="connsiteX341" fmla="*/ 1198254 w 2032000"/>
              <a:gd name="connsiteY341" fmla="*/ 22964 h 43602"/>
              <a:gd name="connsiteX342" fmla="*/ 1192168 w 2032000"/>
              <a:gd name="connsiteY342" fmla="*/ 25610 h 43602"/>
              <a:gd name="connsiteX343" fmla="*/ 1185818 w 2032000"/>
              <a:gd name="connsiteY343" fmla="*/ 28785 h 43602"/>
              <a:gd name="connsiteX344" fmla="*/ 1179468 w 2032000"/>
              <a:gd name="connsiteY344" fmla="*/ 31960 h 43602"/>
              <a:gd name="connsiteX345" fmla="*/ 1173383 w 2032000"/>
              <a:gd name="connsiteY345" fmla="*/ 35135 h 43602"/>
              <a:gd name="connsiteX346" fmla="*/ 1166504 w 2032000"/>
              <a:gd name="connsiteY346" fmla="*/ 37781 h 43602"/>
              <a:gd name="connsiteX347" fmla="*/ 1158831 w 2032000"/>
              <a:gd name="connsiteY347" fmla="*/ 40162 h 43602"/>
              <a:gd name="connsiteX348" fmla="*/ 1150100 w 2032000"/>
              <a:gd name="connsiteY348" fmla="*/ 42014 h 43602"/>
              <a:gd name="connsiteX349" fmla="*/ 1140045 w 2032000"/>
              <a:gd name="connsiteY349" fmla="*/ 43337 h 43602"/>
              <a:gd name="connsiteX350" fmla="*/ 1130300 w 2032000"/>
              <a:gd name="connsiteY350" fmla="*/ 43564 h 43602"/>
              <a:gd name="connsiteX351" fmla="*/ 1120555 w 2032000"/>
              <a:gd name="connsiteY351" fmla="*/ 43337 h 43602"/>
              <a:gd name="connsiteX352" fmla="*/ 1110501 w 2032000"/>
              <a:gd name="connsiteY352" fmla="*/ 42014 h 43602"/>
              <a:gd name="connsiteX353" fmla="*/ 1101769 w 2032000"/>
              <a:gd name="connsiteY353" fmla="*/ 40162 h 43602"/>
              <a:gd name="connsiteX354" fmla="*/ 1094096 w 2032000"/>
              <a:gd name="connsiteY354" fmla="*/ 37781 h 43602"/>
              <a:gd name="connsiteX355" fmla="*/ 1087217 w 2032000"/>
              <a:gd name="connsiteY355" fmla="*/ 35135 h 43602"/>
              <a:gd name="connsiteX356" fmla="*/ 1081132 w 2032000"/>
              <a:gd name="connsiteY356" fmla="*/ 31960 h 43602"/>
              <a:gd name="connsiteX357" fmla="*/ 1074782 w 2032000"/>
              <a:gd name="connsiteY357" fmla="*/ 28785 h 43602"/>
              <a:gd name="connsiteX358" fmla="*/ 1068432 w 2032000"/>
              <a:gd name="connsiteY358" fmla="*/ 25610 h 43602"/>
              <a:gd name="connsiteX359" fmla="*/ 1062346 w 2032000"/>
              <a:gd name="connsiteY359" fmla="*/ 22964 h 43602"/>
              <a:gd name="connsiteX360" fmla="*/ 1055467 w 2032000"/>
              <a:gd name="connsiteY360" fmla="*/ 20318 h 43602"/>
              <a:gd name="connsiteX361" fmla="*/ 1047794 w 2032000"/>
              <a:gd name="connsiteY361" fmla="*/ 17673 h 43602"/>
              <a:gd name="connsiteX362" fmla="*/ 1039063 w 2032000"/>
              <a:gd name="connsiteY362" fmla="*/ 15821 h 43602"/>
              <a:gd name="connsiteX363" fmla="*/ 1029009 w 2032000"/>
              <a:gd name="connsiteY363" fmla="*/ 14762 h 43602"/>
              <a:gd name="connsiteX364" fmla="*/ 1017632 w 2032000"/>
              <a:gd name="connsiteY364" fmla="*/ 14233 h 43602"/>
              <a:gd name="connsiteX365" fmla="*/ 1016000 w 2032000"/>
              <a:gd name="connsiteY365" fmla="*/ 14309 h 43602"/>
              <a:gd name="connsiteX366" fmla="*/ 1014368 w 2032000"/>
              <a:gd name="connsiteY366" fmla="*/ 14233 h 43602"/>
              <a:gd name="connsiteX367" fmla="*/ 1002991 w 2032000"/>
              <a:gd name="connsiteY367" fmla="*/ 14762 h 43602"/>
              <a:gd name="connsiteX368" fmla="*/ 992937 w 2032000"/>
              <a:gd name="connsiteY368" fmla="*/ 15821 h 43602"/>
              <a:gd name="connsiteX369" fmla="*/ 984206 w 2032000"/>
              <a:gd name="connsiteY369" fmla="*/ 17673 h 43602"/>
              <a:gd name="connsiteX370" fmla="*/ 976533 w 2032000"/>
              <a:gd name="connsiteY370" fmla="*/ 20318 h 43602"/>
              <a:gd name="connsiteX371" fmla="*/ 969654 w 2032000"/>
              <a:gd name="connsiteY371" fmla="*/ 22964 h 43602"/>
              <a:gd name="connsiteX372" fmla="*/ 963568 w 2032000"/>
              <a:gd name="connsiteY372" fmla="*/ 25610 h 43602"/>
              <a:gd name="connsiteX373" fmla="*/ 957218 w 2032000"/>
              <a:gd name="connsiteY373" fmla="*/ 28785 h 43602"/>
              <a:gd name="connsiteX374" fmla="*/ 950868 w 2032000"/>
              <a:gd name="connsiteY374" fmla="*/ 31960 h 43602"/>
              <a:gd name="connsiteX375" fmla="*/ 944783 w 2032000"/>
              <a:gd name="connsiteY375" fmla="*/ 35135 h 43602"/>
              <a:gd name="connsiteX376" fmla="*/ 937904 w 2032000"/>
              <a:gd name="connsiteY376" fmla="*/ 37781 h 43602"/>
              <a:gd name="connsiteX377" fmla="*/ 930231 w 2032000"/>
              <a:gd name="connsiteY377" fmla="*/ 40162 h 43602"/>
              <a:gd name="connsiteX378" fmla="*/ 921499 w 2032000"/>
              <a:gd name="connsiteY378" fmla="*/ 42014 h 43602"/>
              <a:gd name="connsiteX379" fmla="*/ 911445 w 2032000"/>
              <a:gd name="connsiteY379" fmla="*/ 43337 h 43602"/>
              <a:gd name="connsiteX380" fmla="*/ 901700 w 2032000"/>
              <a:gd name="connsiteY380" fmla="*/ 43564 h 43602"/>
              <a:gd name="connsiteX381" fmla="*/ 891955 w 2032000"/>
              <a:gd name="connsiteY381" fmla="*/ 43337 h 43602"/>
              <a:gd name="connsiteX382" fmla="*/ 881900 w 2032000"/>
              <a:gd name="connsiteY382" fmla="*/ 42014 h 43602"/>
              <a:gd name="connsiteX383" fmla="*/ 873169 w 2032000"/>
              <a:gd name="connsiteY383" fmla="*/ 40162 h 43602"/>
              <a:gd name="connsiteX384" fmla="*/ 865496 w 2032000"/>
              <a:gd name="connsiteY384" fmla="*/ 37781 h 43602"/>
              <a:gd name="connsiteX385" fmla="*/ 858617 w 2032000"/>
              <a:gd name="connsiteY385" fmla="*/ 35135 h 43602"/>
              <a:gd name="connsiteX386" fmla="*/ 852532 w 2032000"/>
              <a:gd name="connsiteY386" fmla="*/ 31960 h 43602"/>
              <a:gd name="connsiteX387" fmla="*/ 846182 w 2032000"/>
              <a:gd name="connsiteY387" fmla="*/ 28785 h 43602"/>
              <a:gd name="connsiteX388" fmla="*/ 839832 w 2032000"/>
              <a:gd name="connsiteY388" fmla="*/ 25610 h 43602"/>
              <a:gd name="connsiteX389" fmla="*/ 833746 w 2032000"/>
              <a:gd name="connsiteY389" fmla="*/ 22964 h 43602"/>
              <a:gd name="connsiteX390" fmla="*/ 826867 w 2032000"/>
              <a:gd name="connsiteY390" fmla="*/ 20318 h 43602"/>
              <a:gd name="connsiteX391" fmla="*/ 819194 w 2032000"/>
              <a:gd name="connsiteY391" fmla="*/ 17673 h 43602"/>
              <a:gd name="connsiteX392" fmla="*/ 810463 w 2032000"/>
              <a:gd name="connsiteY392" fmla="*/ 15821 h 43602"/>
              <a:gd name="connsiteX393" fmla="*/ 800409 w 2032000"/>
              <a:gd name="connsiteY393" fmla="*/ 14762 h 43602"/>
              <a:gd name="connsiteX394" fmla="*/ 789032 w 2032000"/>
              <a:gd name="connsiteY394" fmla="*/ 14233 h 43602"/>
              <a:gd name="connsiteX395" fmla="*/ 777655 w 2032000"/>
              <a:gd name="connsiteY395" fmla="*/ 14762 h 43602"/>
              <a:gd name="connsiteX396" fmla="*/ 767600 w 2032000"/>
              <a:gd name="connsiteY396" fmla="*/ 15821 h 43602"/>
              <a:gd name="connsiteX397" fmla="*/ 758869 w 2032000"/>
              <a:gd name="connsiteY397" fmla="*/ 17673 h 43602"/>
              <a:gd name="connsiteX398" fmla="*/ 751196 w 2032000"/>
              <a:gd name="connsiteY398" fmla="*/ 20318 h 43602"/>
              <a:gd name="connsiteX399" fmla="*/ 744317 w 2032000"/>
              <a:gd name="connsiteY399" fmla="*/ 22964 h 43602"/>
              <a:gd name="connsiteX400" fmla="*/ 738232 w 2032000"/>
              <a:gd name="connsiteY400" fmla="*/ 25610 h 43602"/>
              <a:gd name="connsiteX401" fmla="*/ 725532 w 2032000"/>
              <a:gd name="connsiteY401" fmla="*/ 31960 h 43602"/>
              <a:gd name="connsiteX402" fmla="*/ 719446 w 2032000"/>
              <a:gd name="connsiteY402" fmla="*/ 35135 h 43602"/>
              <a:gd name="connsiteX403" fmla="*/ 712567 w 2032000"/>
              <a:gd name="connsiteY403" fmla="*/ 37781 h 43602"/>
              <a:gd name="connsiteX404" fmla="*/ 704894 w 2032000"/>
              <a:gd name="connsiteY404" fmla="*/ 40162 h 43602"/>
              <a:gd name="connsiteX405" fmla="*/ 696163 w 2032000"/>
              <a:gd name="connsiteY405" fmla="*/ 42014 h 43602"/>
              <a:gd name="connsiteX406" fmla="*/ 686109 w 2032000"/>
              <a:gd name="connsiteY406" fmla="*/ 43337 h 43602"/>
              <a:gd name="connsiteX407" fmla="*/ 674732 w 2032000"/>
              <a:gd name="connsiteY407" fmla="*/ 43602 h 43602"/>
              <a:gd name="connsiteX408" fmla="*/ 663355 w 2032000"/>
              <a:gd name="connsiteY408" fmla="*/ 43337 h 43602"/>
              <a:gd name="connsiteX409" fmla="*/ 653300 w 2032000"/>
              <a:gd name="connsiteY409" fmla="*/ 42014 h 43602"/>
              <a:gd name="connsiteX410" fmla="*/ 644569 w 2032000"/>
              <a:gd name="connsiteY410" fmla="*/ 40162 h 43602"/>
              <a:gd name="connsiteX411" fmla="*/ 636896 w 2032000"/>
              <a:gd name="connsiteY411" fmla="*/ 37781 h 43602"/>
              <a:gd name="connsiteX412" fmla="*/ 630017 w 2032000"/>
              <a:gd name="connsiteY412" fmla="*/ 35135 h 43602"/>
              <a:gd name="connsiteX413" fmla="*/ 623932 w 2032000"/>
              <a:gd name="connsiteY413" fmla="*/ 31960 h 43602"/>
              <a:gd name="connsiteX414" fmla="*/ 617582 w 2032000"/>
              <a:gd name="connsiteY414" fmla="*/ 28785 h 43602"/>
              <a:gd name="connsiteX415" fmla="*/ 611232 w 2032000"/>
              <a:gd name="connsiteY415" fmla="*/ 25610 h 43602"/>
              <a:gd name="connsiteX416" fmla="*/ 605146 w 2032000"/>
              <a:gd name="connsiteY416" fmla="*/ 22964 h 43602"/>
              <a:gd name="connsiteX417" fmla="*/ 598267 w 2032000"/>
              <a:gd name="connsiteY417" fmla="*/ 20318 h 43602"/>
              <a:gd name="connsiteX418" fmla="*/ 590594 w 2032000"/>
              <a:gd name="connsiteY418" fmla="*/ 17673 h 43602"/>
              <a:gd name="connsiteX419" fmla="*/ 581863 w 2032000"/>
              <a:gd name="connsiteY419" fmla="*/ 15821 h 43602"/>
              <a:gd name="connsiteX420" fmla="*/ 571809 w 2032000"/>
              <a:gd name="connsiteY420" fmla="*/ 14762 h 43602"/>
              <a:gd name="connsiteX421" fmla="*/ 560167 w 2032000"/>
              <a:gd name="connsiteY421" fmla="*/ 14233 h 43602"/>
              <a:gd name="connsiteX422" fmla="*/ 549055 w 2032000"/>
              <a:gd name="connsiteY422" fmla="*/ 14762 h 43602"/>
              <a:gd name="connsiteX423" fmla="*/ 539000 w 2032000"/>
              <a:gd name="connsiteY423" fmla="*/ 15821 h 43602"/>
              <a:gd name="connsiteX424" fmla="*/ 530269 w 2032000"/>
              <a:gd name="connsiteY424" fmla="*/ 17673 h 43602"/>
              <a:gd name="connsiteX425" fmla="*/ 522596 w 2032000"/>
              <a:gd name="connsiteY425" fmla="*/ 20318 h 43602"/>
              <a:gd name="connsiteX426" fmla="*/ 515717 w 2032000"/>
              <a:gd name="connsiteY426" fmla="*/ 22964 h 43602"/>
              <a:gd name="connsiteX427" fmla="*/ 509632 w 2032000"/>
              <a:gd name="connsiteY427" fmla="*/ 25610 h 43602"/>
              <a:gd name="connsiteX428" fmla="*/ 503282 w 2032000"/>
              <a:gd name="connsiteY428" fmla="*/ 28785 h 43602"/>
              <a:gd name="connsiteX429" fmla="*/ 496932 w 2032000"/>
              <a:gd name="connsiteY429" fmla="*/ 31960 h 43602"/>
              <a:gd name="connsiteX430" fmla="*/ 490846 w 2032000"/>
              <a:gd name="connsiteY430" fmla="*/ 35135 h 43602"/>
              <a:gd name="connsiteX431" fmla="*/ 483967 w 2032000"/>
              <a:gd name="connsiteY431" fmla="*/ 37781 h 43602"/>
              <a:gd name="connsiteX432" fmla="*/ 476294 w 2032000"/>
              <a:gd name="connsiteY432" fmla="*/ 40162 h 43602"/>
              <a:gd name="connsiteX433" fmla="*/ 467563 w 2032000"/>
              <a:gd name="connsiteY433" fmla="*/ 42014 h 43602"/>
              <a:gd name="connsiteX434" fmla="*/ 457509 w 2032000"/>
              <a:gd name="connsiteY434" fmla="*/ 43337 h 43602"/>
              <a:gd name="connsiteX435" fmla="*/ 446132 w 2032000"/>
              <a:gd name="connsiteY435" fmla="*/ 43602 h 43602"/>
              <a:gd name="connsiteX436" fmla="*/ 434755 w 2032000"/>
              <a:gd name="connsiteY436" fmla="*/ 43337 h 43602"/>
              <a:gd name="connsiteX437" fmla="*/ 424700 w 2032000"/>
              <a:gd name="connsiteY437" fmla="*/ 42014 h 43602"/>
              <a:gd name="connsiteX438" fmla="*/ 415969 w 2032000"/>
              <a:gd name="connsiteY438" fmla="*/ 40162 h 43602"/>
              <a:gd name="connsiteX439" fmla="*/ 408296 w 2032000"/>
              <a:gd name="connsiteY439" fmla="*/ 37781 h 43602"/>
              <a:gd name="connsiteX440" fmla="*/ 401417 w 2032000"/>
              <a:gd name="connsiteY440" fmla="*/ 35135 h 43602"/>
              <a:gd name="connsiteX441" fmla="*/ 395332 w 2032000"/>
              <a:gd name="connsiteY441" fmla="*/ 31960 h 43602"/>
              <a:gd name="connsiteX442" fmla="*/ 388982 w 2032000"/>
              <a:gd name="connsiteY442" fmla="*/ 28785 h 43602"/>
              <a:gd name="connsiteX443" fmla="*/ 382632 w 2032000"/>
              <a:gd name="connsiteY443" fmla="*/ 25610 h 43602"/>
              <a:gd name="connsiteX444" fmla="*/ 376546 w 2032000"/>
              <a:gd name="connsiteY444" fmla="*/ 22964 h 43602"/>
              <a:gd name="connsiteX445" fmla="*/ 369667 w 2032000"/>
              <a:gd name="connsiteY445" fmla="*/ 20318 h 43602"/>
              <a:gd name="connsiteX446" fmla="*/ 361994 w 2032000"/>
              <a:gd name="connsiteY446" fmla="*/ 17673 h 43602"/>
              <a:gd name="connsiteX447" fmla="*/ 353263 w 2032000"/>
              <a:gd name="connsiteY447" fmla="*/ 15821 h 43602"/>
              <a:gd name="connsiteX448" fmla="*/ 343209 w 2032000"/>
              <a:gd name="connsiteY448" fmla="*/ 14762 h 43602"/>
              <a:gd name="connsiteX449" fmla="*/ 331832 w 2032000"/>
              <a:gd name="connsiteY449" fmla="*/ 14233 h 43602"/>
              <a:gd name="connsiteX450" fmla="*/ 320455 w 2032000"/>
              <a:gd name="connsiteY450" fmla="*/ 14762 h 43602"/>
              <a:gd name="connsiteX451" fmla="*/ 310400 w 2032000"/>
              <a:gd name="connsiteY451" fmla="*/ 15821 h 43602"/>
              <a:gd name="connsiteX452" fmla="*/ 301669 w 2032000"/>
              <a:gd name="connsiteY452" fmla="*/ 17673 h 43602"/>
              <a:gd name="connsiteX453" fmla="*/ 293996 w 2032000"/>
              <a:gd name="connsiteY453" fmla="*/ 20318 h 43602"/>
              <a:gd name="connsiteX454" fmla="*/ 287117 w 2032000"/>
              <a:gd name="connsiteY454" fmla="*/ 22964 h 43602"/>
              <a:gd name="connsiteX455" fmla="*/ 281032 w 2032000"/>
              <a:gd name="connsiteY455" fmla="*/ 25610 h 43602"/>
              <a:gd name="connsiteX456" fmla="*/ 274682 w 2032000"/>
              <a:gd name="connsiteY456" fmla="*/ 28785 h 43602"/>
              <a:gd name="connsiteX457" fmla="*/ 268332 w 2032000"/>
              <a:gd name="connsiteY457" fmla="*/ 31960 h 43602"/>
              <a:gd name="connsiteX458" fmla="*/ 262246 w 2032000"/>
              <a:gd name="connsiteY458" fmla="*/ 35135 h 43602"/>
              <a:gd name="connsiteX459" fmla="*/ 255367 w 2032000"/>
              <a:gd name="connsiteY459" fmla="*/ 37781 h 43602"/>
              <a:gd name="connsiteX460" fmla="*/ 247694 w 2032000"/>
              <a:gd name="connsiteY460" fmla="*/ 40162 h 43602"/>
              <a:gd name="connsiteX461" fmla="*/ 238963 w 2032000"/>
              <a:gd name="connsiteY461" fmla="*/ 42014 h 43602"/>
              <a:gd name="connsiteX462" fmla="*/ 228909 w 2032000"/>
              <a:gd name="connsiteY462" fmla="*/ 43337 h 43602"/>
              <a:gd name="connsiteX463" fmla="*/ 217532 w 2032000"/>
              <a:gd name="connsiteY463" fmla="*/ 43602 h 43602"/>
              <a:gd name="connsiteX464" fmla="*/ 206155 w 2032000"/>
              <a:gd name="connsiteY464" fmla="*/ 43337 h 43602"/>
              <a:gd name="connsiteX465" fmla="*/ 196100 w 2032000"/>
              <a:gd name="connsiteY465" fmla="*/ 42014 h 43602"/>
              <a:gd name="connsiteX466" fmla="*/ 187369 w 2032000"/>
              <a:gd name="connsiteY466" fmla="*/ 40162 h 43602"/>
              <a:gd name="connsiteX467" fmla="*/ 179696 w 2032000"/>
              <a:gd name="connsiteY467" fmla="*/ 37781 h 43602"/>
              <a:gd name="connsiteX468" fmla="*/ 172817 w 2032000"/>
              <a:gd name="connsiteY468" fmla="*/ 35135 h 43602"/>
              <a:gd name="connsiteX469" fmla="*/ 166732 w 2032000"/>
              <a:gd name="connsiteY469" fmla="*/ 31960 h 43602"/>
              <a:gd name="connsiteX470" fmla="*/ 160382 w 2032000"/>
              <a:gd name="connsiteY470" fmla="*/ 28785 h 43602"/>
              <a:gd name="connsiteX471" fmla="*/ 154032 w 2032000"/>
              <a:gd name="connsiteY471" fmla="*/ 25610 h 43602"/>
              <a:gd name="connsiteX472" fmla="*/ 147946 w 2032000"/>
              <a:gd name="connsiteY472" fmla="*/ 22964 h 43602"/>
              <a:gd name="connsiteX473" fmla="*/ 141067 w 2032000"/>
              <a:gd name="connsiteY473" fmla="*/ 20318 h 43602"/>
              <a:gd name="connsiteX474" fmla="*/ 133394 w 2032000"/>
              <a:gd name="connsiteY474" fmla="*/ 17673 h 43602"/>
              <a:gd name="connsiteX475" fmla="*/ 124663 w 2032000"/>
              <a:gd name="connsiteY475" fmla="*/ 15821 h 43602"/>
              <a:gd name="connsiteX476" fmla="*/ 114609 w 2032000"/>
              <a:gd name="connsiteY476" fmla="*/ 14762 h 43602"/>
              <a:gd name="connsiteX477" fmla="*/ 103232 w 2032000"/>
              <a:gd name="connsiteY477" fmla="*/ 14233 h 43602"/>
              <a:gd name="connsiteX478" fmla="*/ 91855 w 2032000"/>
              <a:gd name="connsiteY478" fmla="*/ 14762 h 43602"/>
              <a:gd name="connsiteX479" fmla="*/ 81800 w 2032000"/>
              <a:gd name="connsiteY479" fmla="*/ 15821 h 43602"/>
              <a:gd name="connsiteX480" fmla="*/ 73069 w 2032000"/>
              <a:gd name="connsiteY480" fmla="*/ 17673 h 43602"/>
              <a:gd name="connsiteX481" fmla="*/ 65396 w 2032000"/>
              <a:gd name="connsiteY481" fmla="*/ 20318 h 43602"/>
              <a:gd name="connsiteX482" fmla="*/ 58517 w 2032000"/>
              <a:gd name="connsiteY482" fmla="*/ 22964 h 43602"/>
              <a:gd name="connsiteX483" fmla="*/ 52432 w 2032000"/>
              <a:gd name="connsiteY483" fmla="*/ 25610 h 43602"/>
              <a:gd name="connsiteX484" fmla="*/ 46082 w 2032000"/>
              <a:gd name="connsiteY484" fmla="*/ 28785 h 43602"/>
              <a:gd name="connsiteX485" fmla="*/ 39732 w 2032000"/>
              <a:gd name="connsiteY485" fmla="*/ 31960 h 43602"/>
              <a:gd name="connsiteX486" fmla="*/ 33646 w 2032000"/>
              <a:gd name="connsiteY486" fmla="*/ 35135 h 43602"/>
              <a:gd name="connsiteX487" fmla="*/ 26767 w 2032000"/>
              <a:gd name="connsiteY487" fmla="*/ 37781 h 43602"/>
              <a:gd name="connsiteX488" fmla="*/ 19094 w 2032000"/>
              <a:gd name="connsiteY488" fmla="*/ 40162 h 43602"/>
              <a:gd name="connsiteX489" fmla="*/ 10363 w 2032000"/>
              <a:gd name="connsiteY489" fmla="*/ 42014 h 43602"/>
              <a:gd name="connsiteX490" fmla="*/ 309 w 2032000"/>
              <a:gd name="connsiteY490" fmla="*/ 43337 h 43602"/>
              <a:gd name="connsiteX491" fmla="*/ 0 w 2032000"/>
              <a:gd name="connsiteY491" fmla="*/ 43344 h 43602"/>
              <a:gd name="connsiteX492" fmla="*/ 0 w 2032000"/>
              <a:gd name="connsiteY492" fmla="*/ 29111 h 43602"/>
              <a:gd name="connsiteX493" fmla="*/ 309 w 2032000"/>
              <a:gd name="connsiteY493" fmla="*/ 29104 h 43602"/>
              <a:gd name="connsiteX494" fmla="*/ 10363 w 2032000"/>
              <a:gd name="connsiteY494" fmla="*/ 27781 h 43602"/>
              <a:gd name="connsiteX495" fmla="*/ 19094 w 2032000"/>
              <a:gd name="connsiteY495" fmla="*/ 25929 h 43602"/>
              <a:gd name="connsiteX496" fmla="*/ 26767 w 2032000"/>
              <a:gd name="connsiteY496" fmla="*/ 23548 h 43602"/>
              <a:gd name="connsiteX497" fmla="*/ 33646 w 2032000"/>
              <a:gd name="connsiteY497" fmla="*/ 20902 h 43602"/>
              <a:gd name="connsiteX498" fmla="*/ 39732 w 2032000"/>
              <a:gd name="connsiteY498" fmla="*/ 17727 h 43602"/>
              <a:gd name="connsiteX499" fmla="*/ 46082 w 2032000"/>
              <a:gd name="connsiteY499" fmla="*/ 14552 h 43602"/>
              <a:gd name="connsiteX500" fmla="*/ 52432 w 2032000"/>
              <a:gd name="connsiteY500" fmla="*/ 11377 h 43602"/>
              <a:gd name="connsiteX501" fmla="*/ 58517 w 2032000"/>
              <a:gd name="connsiteY501" fmla="*/ 8731 h 43602"/>
              <a:gd name="connsiteX502" fmla="*/ 65396 w 2032000"/>
              <a:gd name="connsiteY502" fmla="*/ 6085 h 43602"/>
              <a:gd name="connsiteX503" fmla="*/ 73069 w 2032000"/>
              <a:gd name="connsiteY503" fmla="*/ 3440 h 43602"/>
              <a:gd name="connsiteX504" fmla="*/ 81800 w 2032000"/>
              <a:gd name="connsiteY504" fmla="*/ 1588 h 43602"/>
              <a:gd name="connsiteX505" fmla="*/ 91855 w 2032000"/>
              <a:gd name="connsiteY505" fmla="*/ 529 h 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032000" h="43602">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2760722C-0A71-59BB-31B6-707F8F994C7D}"/>
              </a:ext>
            </a:extLst>
          </p:cNvPr>
          <p:cNvSpPr txBox="1"/>
          <p:nvPr/>
        </p:nvSpPr>
        <p:spPr>
          <a:xfrm>
            <a:off x="6428792" y="1390261"/>
            <a:ext cx="4369702" cy="3139321"/>
          </a:xfrm>
          <a:prstGeom prst="rect">
            <a:avLst/>
          </a:prstGeom>
          <a:noFill/>
        </p:spPr>
        <p:txBody>
          <a:bodyPr wrap="square" rtlCol="0">
            <a:spAutoFit/>
          </a:bodyPr>
          <a:lstStyle/>
          <a:p>
            <a:r>
              <a:rPr lang="en-US" dirty="0"/>
              <a:t>Available in the front office</a:t>
            </a:r>
          </a:p>
          <a:p>
            <a:endParaRPr lang="en-US" dirty="0"/>
          </a:p>
          <a:p>
            <a:r>
              <a:rPr lang="en-US" dirty="0"/>
              <a:t>July 8</a:t>
            </a:r>
            <a:r>
              <a:rPr lang="en-US" baseline="30000" dirty="0"/>
              <a:t>th</a:t>
            </a:r>
            <a:r>
              <a:rPr lang="en-US" dirty="0"/>
              <a:t> – Aug 1</a:t>
            </a:r>
            <a:r>
              <a:rPr lang="en-US" baseline="30000" dirty="0"/>
              <a:t>st</a:t>
            </a:r>
            <a:r>
              <a:rPr lang="en-US" dirty="0"/>
              <a:t> </a:t>
            </a:r>
          </a:p>
          <a:p>
            <a:r>
              <a:rPr lang="en-US" dirty="0"/>
              <a:t>Monday – Thursday  9 am – 12 pm</a:t>
            </a:r>
          </a:p>
          <a:p>
            <a:endParaRPr lang="en-US" dirty="0"/>
          </a:p>
          <a:p>
            <a:r>
              <a:rPr lang="en-US" dirty="0"/>
              <a:t>And</a:t>
            </a:r>
          </a:p>
          <a:p>
            <a:endParaRPr lang="en-US" dirty="0"/>
          </a:p>
          <a:p>
            <a:r>
              <a:rPr lang="en-US" dirty="0"/>
              <a:t>Meet the Teacher on August 7</a:t>
            </a:r>
            <a:r>
              <a:rPr lang="en-US" baseline="30000" dirty="0"/>
              <a:t>th</a:t>
            </a:r>
            <a:r>
              <a:rPr lang="en-US" dirty="0"/>
              <a:t> 3:30-5:30</a:t>
            </a:r>
          </a:p>
          <a:p>
            <a:endParaRPr lang="en-US" dirty="0"/>
          </a:p>
          <a:p>
            <a:endParaRPr lang="en-US" dirty="0"/>
          </a:p>
          <a:p>
            <a:r>
              <a:rPr lang="en-US" dirty="0"/>
              <a:t>Cash or Check only </a:t>
            </a:r>
          </a:p>
        </p:txBody>
      </p:sp>
    </p:spTree>
    <p:extLst>
      <p:ext uri="{BB962C8B-B14F-4D97-AF65-F5344CB8AC3E}">
        <p14:creationId xmlns:p14="http://schemas.microsoft.com/office/powerpoint/2010/main" val="2403361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177A-9BDB-9D51-6C05-2FE288D477F3}"/>
              </a:ext>
            </a:extLst>
          </p:cNvPr>
          <p:cNvSpPr>
            <a:spLocks noGrp="1"/>
          </p:cNvSpPr>
          <p:nvPr>
            <p:ph type="title"/>
          </p:nvPr>
        </p:nvSpPr>
        <p:spPr>
          <a:xfrm>
            <a:off x="1251679" y="645107"/>
            <a:ext cx="3384329" cy="1640894"/>
          </a:xfrm>
        </p:spPr>
        <p:txBody>
          <a:bodyPr anchor="t">
            <a:normAutofit/>
          </a:bodyPr>
          <a:lstStyle/>
          <a:p>
            <a:r>
              <a:rPr lang="en-US" sz="4000" dirty="0"/>
              <a:t>Today: </a:t>
            </a:r>
          </a:p>
        </p:txBody>
      </p:sp>
      <p:sp>
        <p:nvSpPr>
          <p:cNvPr id="3" name="Content Placeholder 2">
            <a:extLst>
              <a:ext uri="{FF2B5EF4-FFF2-40B4-BE49-F238E27FC236}">
                <a16:creationId xmlns:a16="http://schemas.microsoft.com/office/drawing/2014/main" id="{B848A235-09BA-17EA-EEA2-8E033E70A774}"/>
              </a:ext>
            </a:extLst>
          </p:cNvPr>
          <p:cNvSpPr>
            <a:spLocks noGrp="1"/>
          </p:cNvSpPr>
          <p:nvPr>
            <p:ph idx="1"/>
          </p:nvPr>
        </p:nvSpPr>
        <p:spPr>
          <a:xfrm>
            <a:off x="1251679" y="2286001"/>
            <a:ext cx="3384330" cy="3940844"/>
          </a:xfrm>
        </p:spPr>
        <p:txBody>
          <a:bodyPr>
            <a:normAutofit lnSpcReduction="10000"/>
          </a:bodyPr>
          <a:lstStyle/>
          <a:p>
            <a:r>
              <a:rPr lang="en-US" dirty="0"/>
              <a:t>Students go outside with counselors to get to know each other </a:t>
            </a:r>
          </a:p>
          <a:p>
            <a:r>
              <a:rPr lang="en-US" dirty="0"/>
              <a:t>Parents remain for a question and answer session with administration</a:t>
            </a:r>
          </a:p>
          <a:p>
            <a:r>
              <a:rPr lang="en-US" dirty="0"/>
              <a:t>Take school ID photo in the cafeteria</a:t>
            </a:r>
          </a:p>
          <a:p>
            <a:r>
              <a:rPr lang="en-US" dirty="0"/>
              <a:t>Receive instructions on parent portal and device form</a:t>
            </a:r>
          </a:p>
        </p:txBody>
      </p:sp>
      <p:pic>
        <p:nvPicPr>
          <p:cNvPr id="5" name="Picture 4">
            <a:extLst>
              <a:ext uri="{FF2B5EF4-FFF2-40B4-BE49-F238E27FC236}">
                <a16:creationId xmlns:a16="http://schemas.microsoft.com/office/drawing/2014/main" id="{8EA0ADC2-EEF3-24BF-EC4C-3D1BC14B3D83}"/>
              </a:ext>
            </a:extLst>
          </p:cNvPr>
          <p:cNvPicPr>
            <a:picLocks noChangeAspect="1"/>
          </p:cNvPicPr>
          <p:nvPr/>
        </p:nvPicPr>
        <p:blipFill>
          <a:blip r:embed="rId2"/>
          <a:stretch>
            <a:fillRect/>
          </a:stretch>
        </p:blipFill>
        <p:spPr>
          <a:xfrm>
            <a:off x="5279472" y="2055935"/>
            <a:ext cx="5995465" cy="2772390"/>
          </a:xfrm>
          <a:prstGeom prst="rect">
            <a:avLst/>
          </a:prstGeom>
        </p:spPr>
      </p:pic>
    </p:spTree>
    <p:extLst>
      <p:ext uri="{BB962C8B-B14F-4D97-AF65-F5344CB8AC3E}">
        <p14:creationId xmlns:p14="http://schemas.microsoft.com/office/powerpoint/2010/main" val="27106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2B146248-6675-4D3A-B34A-7363E28C9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4A29828-0E9F-418B-A95D-A7D6ABF1C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2982B-528C-9CC7-4A9F-C16A876C42B2}"/>
              </a:ext>
            </a:extLst>
          </p:cNvPr>
          <p:cNvSpPr>
            <a:spLocks noGrp="1"/>
          </p:cNvSpPr>
          <p:nvPr>
            <p:ph type="title"/>
          </p:nvPr>
        </p:nvSpPr>
        <p:spPr>
          <a:xfrm>
            <a:off x="1274038" y="4242032"/>
            <a:ext cx="10274497" cy="1734497"/>
          </a:xfrm>
        </p:spPr>
        <p:txBody>
          <a:bodyPr vert="horz" lIns="91440" tIns="45720" rIns="91440" bIns="45720" rtlCol="0" anchor="t">
            <a:normAutofit/>
          </a:bodyPr>
          <a:lstStyle/>
          <a:p>
            <a:pPr algn="ctr" defTabSz="914400"/>
            <a:r>
              <a:rPr lang="en-US" sz="5000" spc="800"/>
              <a:t>Thank you for attending our freshman orientation</a:t>
            </a:r>
          </a:p>
        </p:txBody>
      </p:sp>
      <p:sp>
        <p:nvSpPr>
          <p:cNvPr id="15" name="Freeform 6">
            <a:extLst>
              <a:ext uri="{FF2B5EF4-FFF2-40B4-BE49-F238E27FC236}">
                <a16:creationId xmlns:a16="http://schemas.microsoft.com/office/drawing/2014/main" id="{397636A1-434C-40B3-A908-6730DB23C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4" name="Picture 4" descr="Logo&#10;&#10;Description automatically generated">
            <a:extLst>
              <a:ext uri="{FF2B5EF4-FFF2-40B4-BE49-F238E27FC236}">
                <a16:creationId xmlns:a16="http://schemas.microsoft.com/office/drawing/2014/main" id="{CA82D1E3-03D1-825F-A43D-943A8825D602}"/>
              </a:ext>
            </a:extLst>
          </p:cNvPr>
          <p:cNvPicPr>
            <a:picLocks noChangeAspect="1"/>
          </p:cNvPicPr>
          <p:nvPr/>
        </p:nvPicPr>
        <p:blipFill>
          <a:blip r:embed="rId2"/>
          <a:stretch>
            <a:fillRect/>
          </a:stretch>
        </p:blipFill>
        <p:spPr>
          <a:xfrm>
            <a:off x="3938850" y="643464"/>
            <a:ext cx="4944873" cy="3275978"/>
          </a:xfrm>
          <a:prstGeom prst="rect">
            <a:avLst/>
          </a:prstGeom>
        </p:spPr>
      </p:pic>
      <p:pic>
        <p:nvPicPr>
          <p:cNvPr id="5" name="Picture 4">
            <a:extLst>
              <a:ext uri="{FF2B5EF4-FFF2-40B4-BE49-F238E27FC236}">
                <a16:creationId xmlns:a16="http://schemas.microsoft.com/office/drawing/2014/main" id="{97B8360D-FE89-C1B8-208A-0DBE2A40310A}"/>
              </a:ext>
            </a:extLst>
          </p:cNvPr>
          <p:cNvPicPr>
            <a:picLocks noChangeAspect="1"/>
          </p:cNvPicPr>
          <p:nvPr/>
        </p:nvPicPr>
        <p:blipFill>
          <a:blip r:embed="rId3"/>
          <a:stretch>
            <a:fillRect/>
          </a:stretch>
        </p:blipFill>
        <p:spPr>
          <a:xfrm>
            <a:off x="9460583" y="418353"/>
            <a:ext cx="1972291" cy="1606391"/>
          </a:xfrm>
          <a:prstGeom prst="rect">
            <a:avLst/>
          </a:prstGeom>
        </p:spPr>
      </p:pic>
    </p:spTree>
    <p:extLst>
      <p:ext uri="{BB962C8B-B14F-4D97-AF65-F5344CB8AC3E}">
        <p14:creationId xmlns:p14="http://schemas.microsoft.com/office/powerpoint/2010/main" val="68474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FDF058-C192-4D71-921E-E142B7EC7B91}"/>
              </a:ext>
            </a:extLst>
          </p:cNvPr>
          <p:cNvSpPr>
            <a:spLocks noGrp="1"/>
          </p:cNvSpPr>
          <p:nvPr>
            <p:ph type="title"/>
          </p:nvPr>
        </p:nvSpPr>
        <p:spPr>
          <a:xfrm>
            <a:off x="1251679" y="382386"/>
            <a:ext cx="10476496" cy="1492132"/>
          </a:xfrm>
        </p:spPr>
        <p:txBody>
          <a:bodyPr/>
          <a:lstStyle/>
          <a:p>
            <a:r>
              <a:rPr lang="en-US"/>
              <a:t>Florida Graduation Requirements</a:t>
            </a:r>
          </a:p>
        </p:txBody>
      </p:sp>
      <p:sp>
        <p:nvSpPr>
          <p:cNvPr id="5" name="Content Placeholder 4">
            <a:extLst>
              <a:ext uri="{FF2B5EF4-FFF2-40B4-BE49-F238E27FC236}">
                <a16:creationId xmlns:a16="http://schemas.microsoft.com/office/drawing/2014/main" id="{97D1160C-D684-4D1F-8C1E-F97BC2FE8949}"/>
              </a:ext>
            </a:extLst>
          </p:cNvPr>
          <p:cNvSpPr>
            <a:spLocks noGrp="1"/>
          </p:cNvSpPr>
          <p:nvPr>
            <p:ph idx="1"/>
          </p:nvPr>
        </p:nvSpPr>
        <p:spPr>
          <a:xfrm>
            <a:off x="1251678" y="1128452"/>
            <a:ext cx="10178322" cy="5740083"/>
          </a:xfrm>
        </p:spPr>
        <p:txBody>
          <a:bodyPr vert="horz" lIns="91440" tIns="45720" rIns="91440" bIns="45720" rtlCol="0" anchor="t">
            <a:normAutofit/>
          </a:bodyPr>
          <a:lstStyle/>
          <a:p>
            <a:pPr marL="228600" indent="-228600"/>
            <a:r>
              <a:rPr lang="en-US" sz="2400" b="1"/>
              <a:t>24 Credits</a:t>
            </a:r>
            <a:endParaRPr lang="en-US" sz="2400"/>
          </a:p>
          <a:p>
            <a:pPr marL="685800" lvl="1" indent="-228600"/>
            <a:r>
              <a:rPr lang="en-US" sz="2000"/>
              <a:t>4 English</a:t>
            </a:r>
          </a:p>
          <a:p>
            <a:pPr marL="685800" lvl="1" indent="-228600"/>
            <a:r>
              <a:rPr lang="en-US" sz="2000"/>
              <a:t>4 Math (Including Algebra 1 and Geometry)</a:t>
            </a:r>
          </a:p>
          <a:p>
            <a:pPr marL="685800" lvl="1" indent="-228600"/>
            <a:r>
              <a:rPr lang="en-US" sz="2000"/>
              <a:t>3 Science (Including Biology)</a:t>
            </a:r>
          </a:p>
          <a:p>
            <a:pPr marL="685800" lvl="1" indent="-228600"/>
            <a:r>
              <a:rPr lang="en-US" sz="2000"/>
              <a:t>3 Social Studies (Including World &amp; US History, Government &amp; Economics)</a:t>
            </a:r>
          </a:p>
          <a:p>
            <a:pPr marL="685800" lvl="1" indent="-228600"/>
            <a:r>
              <a:rPr lang="en-US" sz="2000"/>
              <a:t>1 Fine/Practical Art</a:t>
            </a:r>
          </a:p>
          <a:p>
            <a:pPr marL="685800" lvl="1" indent="-228600"/>
            <a:r>
              <a:rPr lang="en-US" sz="2000"/>
              <a:t>1 PE</a:t>
            </a:r>
          </a:p>
          <a:p>
            <a:pPr marL="685800" lvl="1" indent="-228600"/>
            <a:r>
              <a:rPr lang="en-US" sz="2000"/>
              <a:t>8 Electives (Including Financial Literacy)</a:t>
            </a:r>
          </a:p>
          <a:p>
            <a:pPr marL="228600" indent="-228600"/>
            <a:r>
              <a:rPr lang="en-US" sz="2400"/>
              <a:t>2.0 or greater GPA (C average)</a:t>
            </a:r>
          </a:p>
          <a:p>
            <a:pPr marL="228600" indent="-228600"/>
            <a:r>
              <a:rPr lang="en-US" sz="2400"/>
              <a:t>State Exams</a:t>
            </a:r>
          </a:p>
          <a:p>
            <a:pPr marL="685800" lvl="1" indent="-228600"/>
            <a:r>
              <a:rPr lang="en-US" sz="2000"/>
              <a:t>Pass Algebra 1 EOC</a:t>
            </a:r>
          </a:p>
          <a:p>
            <a:pPr marL="685800" lvl="1" indent="-228600"/>
            <a:r>
              <a:rPr lang="en-US" sz="2000"/>
              <a:t>Pass 10</a:t>
            </a:r>
            <a:r>
              <a:rPr lang="en-US" sz="2000" baseline="30000"/>
              <a:t>th</a:t>
            </a:r>
            <a:r>
              <a:rPr lang="en-US" sz="2000"/>
              <a:t> ELA FAST exam</a:t>
            </a:r>
          </a:p>
          <a:p>
            <a:pPr marL="685800" lvl="1" indent="-228600"/>
            <a:r>
              <a:rPr lang="en-US" sz="2000"/>
              <a:t>Take Geometry, Biology, US History EOC</a:t>
            </a:r>
          </a:p>
        </p:txBody>
      </p:sp>
      <p:sp>
        <p:nvSpPr>
          <p:cNvPr id="3" name="Cloud 2">
            <a:extLst>
              <a:ext uri="{FF2B5EF4-FFF2-40B4-BE49-F238E27FC236}">
                <a16:creationId xmlns:a16="http://schemas.microsoft.com/office/drawing/2014/main" id="{E366EA66-7B7E-4A9D-BEDD-45A5C32F0687}"/>
              </a:ext>
            </a:extLst>
          </p:cNvPr>
          <p:cNvSpPr/>
          <p:nvPr/>
        </p:nvSpPr>
        <p:spPr>
          <a:xfrm>
            <a:off x="6771861" y="3220278"/>
            <a:ext cx="4956316" cy="34547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US" b="1">
                <a:solidFill>
                  <a:schemeClr val="tx1"/>
                </a:solidFill>
              </a:rPr>
              <a:t>  </a:t>
            </a:r>
            <a:endParaRPr lang="en-US">
              <a:solidFill>
                <a:schemeClr val="tx1"/>
              </a:solidFill>
            </a:endParaRPr>
          </a:p>
          <a:p>
            <a:pPr algn="ctr"/>
            <a:r>
              <a:rPr lang="en-US" b="1">
                <a:solidFill>
                  <a:schemeClr val="tx1"/>
                </a:solidFill>
              </a:rPr>
              <a:t>Planning for College TIP:</a:t>
            </a:r>
            <a:endParaRPr lang="en-US">
              <a:solidFill>
                <a:schemeClr val="tx1"/>
              </a:solidFill>
            </a:endParaRPr>
          </a:p>
          <a:p>
            <a:pPr algn="ctr"/>
            <a:endParaRPr lang="en-US" b="1">
              <a:solidFill>
                <a:schemeClr val="tx1"/>
              </a:solidFill>
            </a:endParaRPr>
          </a:p>
          <a:p>
            <a:pPr algn="ctr"/>
            <a:r>
              <a:rPr lang="en-US" b="1">
                <a:solidFill>
                  <a:schemeClr val="tx1"/>
                </a:solidFill>
              </a:rPr>
              <a:t>World Language is not required for HS Graduation….BUT it IS required for College Admission and scholarships.</a:t>
            </a:r>
          </a:p>
          <a:p>
            <a:pPr algn="ctr"/>
            <a:endParaRPr lang="en-US" b="1">
              <a:solidFill>
                <a:schemeClr val="tx1"/>
              </a:solidFill>
            </a:endParaRPr>
          </a:p>
          <a:p>
            <a:pPr algn="ctr"/>
            <a:r>
              <a:rPr lang="en-US" b="1" i="1">
                <a:solidFill>
                  <a:schemeClr val="tx1"/>
                </a:solidFill>
              </a:rPr>
              <a:t>Need 2 consecutive years in the same language</a:t>
            </a:r>
          </a:p>
        </p:txBody>
      </p:sp>
    </p:spTree>
    <p:extLst>
      <p:ext uri="{BB962C8B-B14F-4D97-AF65-F5344CB8AC3E}">
        <p14:creationId xmlns:p14="http://schemas.microsoft.com/office/powerpoint/2010/main" val="18856801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3C38-97EA-4632-B0CF-DDB5579B4B3B}"/>
              </a:ext>
            </a:extLst>
          </p:cNvPr>
          <p:cNvSpPr>
            <a:spLocks noGrp="1"/>
          </p:cNvSpPr>
          <p:nvPr>
            <p:ph type="title"/>
          </p:nvPr>
        </p:nvSpPr>
        <p:spPr/>
        <p:txBody>
          <a:bodyPr/>
          <a:lstStyle/>
          <a:p>
            <a:r>
              <a:rPr lang="en-US"/>
              <a:t>Diploma Designations</a:t>
            </a:r>
          </a:p>
        </p:txBody>
      </p:sp>
      <p:sp>
        <p:nvSpPr>
          <p:cNvPr id="4" name="Text Placeholder 3">
            <a:extLst>
              <a:ext uri="{FF2B5EF4-FFF2-40B4-BE49-F238E27FC236}">
                <a16:creationId xmlns:a16="http://schemas.microsoft.com/office/drawing/2014/main" id="{97933E2A-5272-4A9B-8DEC-D67D05185892}"/>
              </a:ext>
            </a:extLst>
          </p:cNvPr>
          <p:cNvSpPr>
            <a:spLocks noGrp="1"/>
          </p:cNvSpPr>
          <p:nvPr>
            <p:ph type="body" idx="1"/>
          </p:nvPr>
        </p:nvSpPr>
        <p:spPr>
          <a:xfrm>
            <a:off x="1252727" y="1404547"/>
            <a:ext cx="4800601" cy="632529"/>
          </a:xfrm>
        </p:spPr>
        <p:txBody>
          <a:bodyPr/>
          <a:lstStyle/>
          <a:p>
            <a:r>
              <a:rPr lang="en-US" u="sng"/>
              <a:t>Scholar Diploma Designation</a:t>
            </a:r>
          </a:p>
        </p:txBody>
      </p:sp>
      <p:sp>
        <p:nvSpPr>
          <p:cNvPr id="5" name="Content Placeholder 4">
            <a:extLst>
              <a:ext uri="{FF2B5EF4-FFF2-40B4-BE49-F238E27FC236}">
                <a16:creationId xmlns:a16="http://schemas.microsoft.com/office/drawing/2014/main" id="{DE9DBDA4-15E6-4020-9799-17DC5C790AF2}"/>
              </a:ext>
            </a:extLst>
          </p:cNvPr>
          <p:cNvSpPr>
            <a:spLocks noGrp="1"/>
          </p:cNvSpPr>
          <p:nvPr>
            <p:ph sz="half" idx="2"/>
          </p:nvPr>
        </p:nvSpPr>
        <p:spPr>
          <a:xfrm>
            <a:off x="1257300" y="2130804"/>
            <a:ext cx="4975721" cy="4639111"/>
          </a:xfrm>
        </p:spPr>
        <p:txBody>
          <a:bodyPr>
            <a:normAutofit/>
          </a:bodyPr>
          <a:lstStyle/>
          <a:p>
            <a:r>
              <a:rPr lang="en-US"/>
              <a:t>2 Credits Higher Level Math</a:t>
            </a:r>
          </a:p>
          <a:p>
            <a:pPr lvl="1"/>
            <a:r>
              <a:rPr lang="en-US" sz="1800"/>
              <a:t>Algebra II, </a:t>
            </a:r>
            <a:r>
              <a:rPr lang="en-US" sz="2000"/>
              <a:t>Statistics, or equally rigorous math course</a:t>
            </a:r>
          </a:p>
          <a:p>
            <a:r>
              <a:rPr lang="en-US"/>
              <a:t>2 Credits Higher Level Science</a:t>
            </a:r>
          </a:p>
          <a:p>
            <a:pPr lvl="1"/>
            <a:r>
              <a:rPr lang="en-US" sz="1800"/>
              <a:t>Chemistry or Physics and one equally rigorous science course</a:t>
            </a:r>
          </a:p>
          <a:p>
            <a:r>
              <a:rPr lang="en-US"/>
              <a:t>2 Credits in same World Language</a:t>
            </a:r>
          </a:p>
          <a:p>
            <a:r>
              <a:rPr lang="en-US"/>
              <a:t>1 Credit in AP,  IB or DE course</a:t>
            </a:r>
          </a:p>
          <a:p>
            <a:r>
              <a:rPr lang="en-US"/>
              <a:t>Pass all EOC Exams: Geometry, Biology, US History</a:t>
            </a:r>
          </a:p>
        </p:txBody>
      </p:sp>
      <p:sp>
        <p:nvSpPr>
          <p:cNvPr id="6" name="Text Placeholder 5">
            <a:extLst>
              <a:ext uri="{FF2B5EF4-FFF2-40B4-BE49-F238E27FC236}">
                <a16:creationId xmlns:a16="http://schemas.microsoft.com/office/drawing/2014/main" id="{981EBC1E-B646-49CA-88F0-7504122D8635}"/>
              </a:ext>
            </a:extLst>
          </p:cNvPr>
          <p:cNvSpPr>
            <a:spLocks noGrp="1"/>
          </p:cNvSpPr>
          <p:nvPr>
            <p:ph type="body" sz="quarter" idx="3"/>
          </p:nvPr>
        </p:nvSpPr>
        <p:spPr>
          <a:xfrm>
            <a:off x="6624826" y="1404547"/>
            <a:ext cx="4800601" cy="632529"/>
          </a:xfrm>
        </p:spPr>
        <p:txBody>
          <a:bodyPr/>
          <a:lstStyle/>
          <a:p>
            <a:r>
              <a:rPr lang="en-US" u="sng" dirty="0"/>
              <a:t>Industry scholar Diploma Designation</a:t>
            </a:r>
          </a:p>
        </p:txBody>
      </p:sp>
      <p:sp>
        <p:nvSpPr>
          <p:cNvPr id="7" name="Content Placeholder 6">
            <a:extLst>
              <a:ext uri="{FF2B5EF4-FFF2-40B4-BE49-F238E27FC236}">
                <a16:creationId xmlns:a16="http://schemas.microsoft.com/office/drawing/2014/main" id="{FA56E2C6-AF83-43C5-9E12-D22523396E9F}"/>
              </a:ext>
            </a:extLst>
          </p:cNvPr>
          <p:cNvSpPr>
            <a:spLocks noGrp="1"/>
          </p:cNvSpPr>
          <p:nvPr>
            <p:ph sz="quarter" idx="4"/>
          </p:nvPr>
        </p:nvSpPr>
        <p:spPr>
          <a:xfrm>
            <a:off x="6633863" y="2130804"/>
            <a:ext cx="4800601" cy="3774696"/>
          </a:xfrm>
        </p:spPr>
        <p:txBody>
          <a:bodyPr vert="horz" lIns="91440" tIns="45720" rIns="91440" bIns="45720" rtlCol="0" anchor="t">
            <a:normAutofit/>
          </a:bodyPr>
          <a:lstStyle/>
          <a:p>
            <a:pPr marL="228600" indent="-228600"/>
            <a:r>
              <a:rPr lang="en-US" dirty="0"/>
              <a:t>Earns one or more industry certifications</a:t>
            </a:r>
          </a:p>
          <a:p>
            <a:pPr marL="228600" indent="-228600"/>
            <a:endParaRPr lang="en-US" dirty="0"/>
          </a:p>
          <a:p>
            <a:pPr marL="0" indent="0">
              <a:buNone/>
            </a:pPr>
            <a:r>
              <a:rPr lang="en-US" sz="2100" b="1" u="sng" cap="all" spc="201" dirty="0">
                <a:solidFill>
                  <a:schemeClr val="tx2"/>
                </a:solidFill>
              </a:rPr>
              <a:t>Biliteracy Seal</a:t>
            </a:r>
          </a:p>
          <a:p>
            <a:pPr marL="228600" indent="-228600"/>
            <a:r>
              <a:rPr lang="en-US" dirty="0"/>
              <a:t>Earn 4 credits in the same language and pass FAST with a 4 or higher</a:t>
            </a:r>
          </a:p>
          <a:p>
            <a:pPr marL="0" indent="0">
              <a:buNone/>
            </a:pPr>
            <a:r>
              <a:rPr lang="en-US" dirty="0"/>
              <a:t>	OR</a:t>
            </a:r>
          </a:p>
          <a:p>
            <a:pPr marL="228600" indent="-228600"/>
            <a:r>
              <a:rPr lang="en-US" dirty="0"/>
              <a:t>Pass AP Exam with 3 or higher</a:t>
            </a:r>
          </a:p>
        </p:txBody>
      </p:sp>
    </p:spTree>
    <p:extLst>
      <p:ext uri="{BB962C8B-B14F-4D97-AF65-F5344CB8AC3E}">
        <p14:creationId xmlns:p14="http://schemas.microsoft.com/office/powerpoint/2010/main" val="408934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7D269-EB50-6B9B-7AE1-9E6440857679}"/>
              </a:ext>
            </a:extLst>
          </p:cNvPr>
          <p:cNvSpPr>
            <a:spLocks noGrp="1"/>
          </p:cNvSpPr>
          <p:nvPr>
            <p:ph type="title"/>
          </p:nvPr>
        </p:nvSpPr>
        <p:spPr>
          <a:xfrm>
            <a:off x="1400968" y="0"/>
            <a:ext cx="10178322" cy="727957"/>
          </a:xfrm>
        </p:spPr>
        <p:txBody>
          <a:bodyPr>
            <a:normAutofit fontScale="90000"/>
          </a:bodyPr>
          <a:lstStyle/>
          <a:p>
            <a:r>
              <a:rPr lang="en-US" dirty="0"/>
              <a:t>DIPLOMA DESIGNATION CONTINUED</a:t>
            </a:r>
          </a:p>
        </p:txBody>
      </p:sp>
      <p:pic>
        <p:nvPicPr>
          <p:cNvPr id="7" name="Picture 6">
            <a:extLst>
              <a:ext uri="{FF2B5EF4-FFF2-40B4-BE49-F238E27FC236}">
                <a16:creationId xmlns:a16="http://schemas.microsoft.com/office/drawing/2014/main" id="{89A581DD-73F4-C552-0653-A2A370F38238}"/>
              </a:ext>
            </a:extLst>
          </p:cNvPr>
          <p:cNvPicPr>
            <a:picLocks noChangeAspect="1"/>
          </p:cNvPicPr>
          <p:nvPr/>
        </p:nvPicPr>
        <p:blipFill>
          <a:blip r:embed="rId2"/>
          <a:stretch>
            <a:fillRect/>
          </a:stretch>
        </p:blipFill>
        <p:spPr>
          <a:xfrm>
            <a:off x="8905718" y="5300105"/>
            <a:ext cx="1961759" cy="1268646"/>
          </a:xfrm>
          <a:prstGeom prst="rect">
            <a:avLst/>
          </a:prstGeom>
        </p:spPr>
      </p:pic>
      <p:sp>
        <p:nvSpPr>
          <p:cNvPr id="3" name="TextBox 2">
            <a:extLst>
              <a:ext uri="{FF2B5EF4-FFF2-40B4-BE49-F238E27FC236}">
                <a16:creationId xmlns:a16="http://schemas.microsoft.com/office/drawing/2014/main" id="{9F73547E-813C-5958-9D64-26501A7C6377}"/>
              </a:ext>
            </a:extLst>
          </p:cNvPr>
          <p:cNvSpPr txBox="1"/>
          <p:nvPr/>
        </p:nvSpPr>
        <p:spPr>
          <a:xfrm>
            <a:off x="2226365" y="1616765"/>
            <a:ext cx="8641112" cy="3970318"/>
          </a:xfrm>
          <a:prstGeom prst="rect">
            <a:avLst/>
          </a:prstGeom>
          <a:noFill/>
        </p:spPr>
        <p:txBody>
          <a:bodyPr wrap="square" rtlCol="0">
            <a:spAutoFit/>
          </a:bodyPr>
          <a:lstStyle/>
          <a:p>
            <a:r>
              <a:rPr lang="en-US" dirty="0"/>
              <a:t>PATHS, </a:t>
            </a:r>
            <a:r>
              <a:rPr lang="en-US" dirty="0" err="1"/>
              <a:t>NeoCity</a:t>
            </a:r>
            <a:r>
              <a:rPr lang="en-US" dirty="0"/>
              <a:t>, and OCSA will no longer have Valedictorian and Salutatorian Designations at Graduation. </a:t>
            </a:r>
          </a:p>
          <a:p>
            <a:endParaRPr lang="en-US" dirty="0"/>
          </a:p>
          <a:p>
            <a:r>
              <a:rPr lang="en-US" dirty="0"/>
              <a:t>We will honor all students who have an exceptional GPA:</a:t>
            </a:r>
          </a:p>
          <a:p>
            <a:endParaRPr lang="en-US" dirty="0"/>
          </a:p>
          <a:p>
            <a:endParaRPr lang="en-US" dirty="0"/>
          </a:p>
          <a:p>
            <a:r>
              <a:rPr lang="en-US" b="1" dirty="0"/>
              <a:t>Suma Cum Laude  (Highest Honor) = 4.2 or higher weighted GPA</a:t>
            </a:r>
          </a:p>
          <a:p>
            <a:endParaRPr lang="en-US" b="1" dirty="0"/>
          </a:p>
          <a:p>
            <a:r>
              <a:rPr lang="en-US" b="1" dirty="0"/>
              <a:t>Magna Cum Laude (High Honor)=  4.0-4.199 weighted GPA</a:t>
            </a:r>
          </a:p>
          <a:p>
            <a:endParaRPr lang="en-US" b="1" dirty="0"/>
          </a:p>
          <a:p>
            <a:r>
              <a:rPr lang="en-US" b="1" dirty="0"/>
              <a:t>Cum Laude (with Honor)=3.8-3.999 weighted GPA</a:t>
            </a:r>
          </a:p>
          <a:p>
            <a:endParaRPr lang="en-US" dirty="0"/>
          </a:p>
          <a:p>
            <a:endParaRPr lang="en-US" dirty="0"/>
          </a:p>
          <a:p>
            <a:endParaRPr lang="en-US" dirty="0"/>
          </a:p>
        </p:txBody>
      </p:sp>
    </p:spTree>
    <p:extLst>
      <p:ext uri="{BB962C8B-B14F-4D97-AF65-F5344CB8AC3E}">
        <p14:creationId xmlns:p14="http://schemas.microsoft.com/office/powerpoint/2010/main" val="13343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B6A5-251C-432B-A28A-591F05643090}"/>
              </a:ext>
            </a:extLst>
          </p:cNvPr>
          <p:cNvSpPr>
            <a:spLocks noGrp="1"/>
          </p:cNvSpPr>
          <p:nvPr>
            <p:ph type="title"/>
          </p:nvPr>
        </p:nvSpPr>
        <p:spPr>
          <a:xfrm>
            <a:off x="1251679" y="645106"/>
            <a:ext cx="4357499" cy="1320855"/>
          </a:xfrm>
        </p:spPr>
        <p:txBody>
          <a:bodyPr>
            <a:normAutofit/>
          </a:bodyPr>
          <a:lstStyle/>
          <a:p>
            <a:r>
              <a:rPr lang="en-US" sz="4400"/>
              <a:t>Osceola Virtual School</a:t>
            </a:r>
          </a:p>
        </p:txBody>
      </p:sp>
      <p:sp>
        <p:nvSpPr>
          <p:cNvPr id="10" name="Content Placeholder 9">
            <a:extLst>
              <a:ext uri="{FF2B5EF4-FFF2-40B4-BE49-F238E27FC236}">
                <a16:creationId xmlns:a16="http://schemas.microsoft.com/office/drawing/2014/main" id="{A91ACFAA-55F3-4EA8-9CB2-0CA8303D11FD}"/>
              </a:ext>
            </a:extLst>
          </p:cNvPr>
          <p:cNvSpPr>
            <a:spLocks noGrp="1"/>
          </p:cNvSpPr>
          <p:nvPr>
            <p:ph idx="1"/>
          </p:nvPr>
        </p:nvSpPr>
        <p:spPr>
          <a:xfrm>
            <a:off x="1251678" y="2286001"/>
            <a:ext cx="4363595" cy="4366589"/>
          </a:xfrm>
        </p:spPr>
        <p:txBody>
          <a:bodyPr vert="horz" lIns="91440" tIns="45720" rIns="91440" bIns="45720" rtlCol="0" anchor="t">
            <a:normAutofit/>
          </a:bodyPr>
          <a:lstStyle/>
          <a:p>
            <a:pPr marL="0" indent="0">
              <a:buNone/>
            </a:pPr>
            <a:endParaRPr lang="en-US" dirty="0">
              <a:solidFill>
                <a:srgbClr val="000000"/>
              </a:solidFill>
            </a:endParaRPr>
          </a:p>
          <a:p>
            <a:pPr marL="228600" indent="-228600"/>
            <a:r>
              <a:rPr lang="en-US" dirty="0">
                <a:solidFill>
                  <a:srgbClr val="000000"/>
                </a:solidFill>
              </a:rPr>
              <a:t>Some popular options:</a:t>
            </a:r>
          </a:p>
          <a:p>
            <a:pPr marL="685800" lvl="1" indent="-228600"/>
            <a:r>
              <a:rPr lang="en-US" sz="1800" dirty="0">
                <a:solidFill>
                  <a:srgbClr val="000000"/>
                </a:solidFill>
              </a:rPr>
              <a:t>Driver’s Education</a:t>
            </a:r>
          </a:p>
          <a:p>
            <a:pPr marL="685800" lvl="1" indent="-228600"/>
            <a:r>
              <a:rPr lang="en-US" sz="1800" dirty="0">
                <a:solidFill>
                  <a:srgbClr val="000000"/>
                </a:solidFill>
              </a:rPr>
              <a:t>Peer Counseling</a:t>
            </a:r>
          </a:p>
          <a:p>
            <a:pPr marL="685800" lvl="1" indent="-228600"/>
            <a:r>
              <a:rPr lang="en-US" sz="1800" dirty="0">
                <a:solidFill>
                  <a:srgbClr val="000000"/>
                </a:solidFill>
              </a:rPr>
              <a:t>HOPE</a:t>
            </a:r>
          </a:p>
          <a:p>
            <a:pPr marL="228600" indent="-228600"/>
            <a:r>
              <a:rPr lang="en-US" dirty="0">
                <a:solidFill>
                  <a:srgbClr val="000000"/>
                </a:solidFill>
              </a:rPr>
              <a:t>Students must speak to their School Counselor for approval when signing up for a class.</a:t>
            </a:r>
          </a:p>
        </p:txBody>
      </p:sp>
      <p:pic>
        <p:nvPicPr>
          <p:cNvPr id="6" name="Content Placeholder 5">
            <a:extLst>
              <a:ext uri="{FF2B5EF4-FFF2-40B4-BE49-F238E27FC236}">
                <a16:creationId xmlns:a16="http://schemas.microsoft.com/office/drawing/2014/main" id="{2457A72A-EBC0-4385-B9AE-DD6E2C440D3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358598" y="168811"/>
            <a:ext cx="5036233" cy="6689188"/>
          </a:xfrm>
          <a:prstGeom prst="rect">
            <a:avLst/>
          </a:prstGeom>
        </p:spPr>
      </p:pic>
      <p:sp>
        <p:nvSpPr>
          <p:cNvPr id="5" name="TextBox 4">
            <a:extLst>
              <a:ext uri="{FF2B5EF4-FFF2-40B4-BE49-F238E27FC236}">
                <a16:creationId xmlns:a16="http://schemas.microsoft.com/office/drawing/2014/main" id="{5ABAE6F3-77AF-3126-F1A3-696E0C054CC1}"/>
              </a:ext>
            </a:extLst>
          </p:cNvPr>
          <p:cNvSpPr txBox="1"/>
          <p:nvPr/>
        </p:nvSpPr>
        <p:spPr>
          <a:xfrm>
            <a:off x="1251678" y="5505008"/>
            <a:ext cx="468748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highlight>
                  <a:srgbClr val="FFFF00"/>
                </a:highlight>
              </a:rPr>
              <a:t>Only courses that are NOT offered at PATHS will be approved for OVS (HOPE is the exception)</a:t>
            </a:r>
          </a:p>
        </p:txBody>
      </p:sp>
    </p:spTree>
    <p:extLst>
      <p:ext uri="{BB962C8B-B14F-4D97-AF65-F5344CB8AC3E}">
        <p14:creationId xmlns:p14="http://schemas.microsoft.com/office/powerpoint/2010/main" val="241851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5" descr="Logo&#10;&#10;Description automatically generated">
            <a:extLst>
              <a:ext uri="{FF2B5EF4-FFF2-40B4-BE49-F238E27FC236}">
                <a16:creationId xmlns:a16="http://schemas.microsoft.com/office/drawing/2014/main" id="{A7E7475C-D30D-6C5C-E0C0-95ED3BE0C7AA}"/>
              </a:ext>
            </a:extLst>
          </p:cNvPr>
          <p:cNvPicPr>
            <a:picLocks noChangeAspect="1"/>
          </p:cNvPicPr>
          <p:nvPr/>
        </p:nvPicPr>
        <p:blipFill rotWithShape="1">
          <a:blip r:embed="rId2"/>
          <a:srcRect l="13928" r="15303"/>
          <a:stretch/>
        </p:blipFill>
        <p:spPr>
          <a:xfrm>
            <a:off x="7338646" y="10"/>
            <a:ext cx="4853354" cy="6857990"/>
          </a:xfrm>
          <a:prstGeom prst="rect">
            <a:avLst/>
          </a:prstGeom>
        </p:spPr>
      </p:pic>
      <p:sp>
        <p:nvSpPr>
          <p:cNvPr id="47" name="Freeform 10">
            <a:extLst>
              <a:ext uri="{FF2B5EF4-FFF2-40B4-BE49-F238E27FC236}">
                <a16:creationId xmlns:a16="http://schemas.microsoft.com/office/drawing/2014/main" id="{FF606621-EDD0-4CB0-B5A0-2BD458842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1A095394-51B7-4536-80A0-350D2D6E80E5}"/>
              </a:ext>
            </a:extLst>
          </p:cNvPr>
          <p:cNvSpPr>
            <a:spLocks noGrp="1"/>
          </p:cNvSpPr>
          <p:nvPr>
            <p:ph type="title"/>
          </p:nvPr>
        </p:nvSpPr>
        <p:spPr>
          <a:xfrm>
            <a:off x="765051" y="382385"/>
            <a:ext cx="6015897" cy="1492132"/>
          </a:xfrm>
        </p:spPr>
        <p:txBody>
          <a:bodyPr>
            <a:normAutofit/>
          </a:bodyPr>
          <a:lstStyle/>
          <a:p>
            <a:r>
              <a:rPr lang="en-US" sz="5100"/>
              <a:t>College Dual-Enrollment</a:t>
            </a:r>
            <a:endParaRPr lang="en-US"/>
          </a:p>
        </p:txBody>
      </p:sp>
      <p:sp>
        <p:nvSpPr>
          <p:cNvPr id="49" name="Rectangle 48">
            <a:extLst>
              <a:ext uri="{FF2B5EF4-FFF2-40B4-BE49-F238E27FC236}">
                <a16:creationId xmlns:a16="http://schemas.microsoft.com/office/drawing/2014/main" id="{F7E0AF57-42C6-4312-BEDF-A384DC8E4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94DF0D8-2A05-4BCD-B017-A2240D11DF14}"/>
              </a:ext>
            </a:extLst>
          </p:cNvPr>
          <p:cNvSpPr>
            <a:spLocks noGrp="1"/>
          </p:cNvSpPr>
          <p:nvPr>
            <p:ph idx="1"/>
          </p:nvPr>
        </p:nvSpPr>
        <p:spPr>
          <a:xfrm>
            <a:off x="765051" y="2286001"/>
            <a:ext cx="6015897" cy="3593591"/>
          </a:xfrm>
        </p:spPr>
        <p:txBody>
          <a:bodyPr vert="horz" lIns="91440" tIns="45720" rIns="91440" bIns="45720" rtlCol="0" anchor="t">
            <a:normAutofit fontScale="92500" lnSpcReduction="10000"/>
          </a:bodyPr>
          <a:lstStyle/>
          <a:p>
            <a:pPr marL="228600" indent="-228600">
              <a:lnSpc>
                <a:spcPct val="100000"/>
              </a:lnSpc>
            </a:pPr>
            <a:r>
              <a:rPr lang="en-US" sz="1500" dirty="0"/>
              <a:t>Take college classes FOR FREE! Including tuition and textbooks!</a:t>
            </a:r>
          </a:p>
          <a:p>
            <a:pPr marL="228600" indent="-228600">
              <a:lnSpc>
                <a:spcPct val="100000"/>
              </a:lnSpc>
            </a:pPr>
            <a:r>
              <a:rPr lang="en-US" sz="1500" dirty="0"/>
              <a:t>Replace your high school courses with college classes!</a:t>
            </a:r>
          </a:p>
          <a:p>
            <a:pPr marL="228600" indent="-228600">
              <a:lnSpc>
                <a:spcPct val="100000"/>
              </a:lnSpc>
            </a:pPr>
            <a:r>
              <a:rPr lang="en-US" sz="1500" dirty="0"/>
              <a:t>Qualifying Requirements:</a:t>
            </a:r>
          </a:p>
          <a:p>
            <a:pPr marL="685800" lvl="1" indent="-228600">
              <a:lnSpc>
                <a:spcPct val="100000"/>
              </a:lnSpc>
            </a:pPr>
            <a:r>
              <a:rPr lang="en-US" sz="1500" dirty="0"/>
              <a:t>*Second Semester 9</a:t>
            </a:r>
            <a:r>
              <a:rPr lang="en-US" sz="1500" baseline="30000" dirty="0"/>
              <a:t>th</a:t>
            </a:r>
            <a:r>
              <a:rPr lang="en-US" sz="1500" dirty="0"/>
              <a:t> grader or older and </a:t>
            </a:r>
            <a:r>
              <a:rPr lang="en-US" sz="1500" b="1" u="sng" dirty="0"/>
              <a:t>only</a:t>
            </a:r>
            <a:r>
              <a:rPr lang="en-US" sz="1500" dirty="0"/>
              <a:t> New Student Exp for 9</a:t>
            </a:r>
            <a:r>
              <a:rPr lang="en-US" sz="1500" baseline="30000" dirty="0"/>
              <a:t>th</a:t>
            </a:r>
            <a:r>
              <a:rPr lang="en-US" sz="1500" dirty="0"/>
              <a:t> graders* (9</a:t>
            </a:r>
            <a:r>
              <a:rPr lang="en-US" sz="1500" baseline="30000" dirty="0"/>
              <a:t>th</a:t>
            </a:r>
            <a:r>
              <a:rPr lang="en-US" sz="1500" dirty="0"/>
              <a:t> and 10</a:t>
            </a:r>
            <a:r>
              <a:rPr lang="en-US" sz="1500" baseline="30000" dirty="0"/>
              <a:t>th</a:t>
            </a:r>
            <a:r>
              <a:rPr lang="en-US" sz="1500" dirty="0"/>
              <a:t> take full PATHS classes plus a DE </a:t>
            </a:r>
            <a:r>
              <a:rPr lang="en-US" sz="1500"/>
              <a:t>if desired)</a:t>
            </a:r>
            <a:endParaRPr lang="en-US" sz="1500" dirty="0"/>
          </a:p>
          <a:p>
            <a:pPr marL="685800" lvl="1" indent="-228600">
              <a:lnSpc>
                <a:spcPct val="100000"/>
              </a:lnSpc>
            </a:pPr>
            <a:r>
              <a:rPr lang="en-US" sz="1500" dirty="0"/>
              <a:t>GPA 3.0 or higher</a:t>
            </a:r>
          </a:p>
          <a:p>
            <a:pPr marL="685800" lvl="1" indent="-228600">
              <a:lnSpc>
                <a:spcPct val="100000"/>
              </a:lnSpc>
            </a:pPr>
            <a:r>
              <a:rPr lang="en-US" sz="1500" dirty="0"/>
              <a:t>Take and pass all three sections of PERT Exam</a:t>
            </a:r>
          </a:p>
          <a:p>
            <a:pPr marL="685800" lvl="1" indent="-228600">
              <a:lnSpc>
                <a:spcPct val="100000"/>
              </a:lnSpc>
            </a:pPr>
            <a:r>
              <a:rPr lang="en-US" sz="1500" dirty="0"/>
              <a:t>Complete entire Valencia DE application correctly</a:t>
            </a:r>
          </a:p>
          <a:p>
            <a:pPr marL="228600" indent="-228600">
              <a:lnSpc>
                <a:spcPct val="100000"/>
              </a:lnSpc>
            </a:pPr>
            <a:r>
              <a:rPr lang="en-US" sz="1500" dirty="0"/>
              <a:t>DE application Window: TBD (October 2024)</a:t>
            </a:r>
          </a:p>
          <a:p>
            <a:pPr marL="228600" indent="-228600">
              <a:lnSpc>
                <a:spcPct val="100000"/>
              </a:lnSpc>
            </a:pPr>
            <a:r>
              <a:rPr lang="en-US" sz="1500" dirty="0"/>
              <a:t>Next PERT Exam: TBD (September 2024)</a:t>
            </a:r>
          </a:p>
          <a:p>
            <a:pPr marL="0" indent="0">
              <a:lnSpc>
                <a:spcPct val="100000"/>
              </a:lnSpc>
              <a:buNone/>
            </a:pPr>
            <a:r>
              <a:rPr lang="en-US" sz="1500" dirty="0"/>
              <a:t>– Application window and PERT testing is available each semester at PATHS. See your counselor or pay attention to school announcements / Remind for important information.</a:t>
            </a:r>
          </a:p>
        </p:txBody>
      </p:sp>
    </p:spTree>
    <p:extLst>
      <p:ext uri="{BB962C8B-B14F-4D97-AF65-F5344CB8AC3E}">
        <p14:creationId xmlns:p14="http://schemas.microsoft.com/office/powerpoint/2010/main" val="267164653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d30f33f-8bbb-4685-804b-9afcd2d1658d}" enabled="0" method="" siteId="{7d30f33f-8bbb-4685-804b-9afcd2d1658d}" removed="1"/>
</clbl:labelList>
</file>

<file path=docProps/app.xml><?xml version="1.0" encoding="utf-8"?>
<Properties xmlns="http://schemas.openxmlformats.org/officeDocument/2006/extended-properties" xmlns:vt="http://schemas.openxmlformats.org/officeDocument/2006/docPropsVTypes">
  <TotalTime>695</TotalTime>
  <Words>1946</Words>
  <Application>Microsoft Office PowerPoint</Application>
  <PresentationFormat>Widescreen</PresentationFormat>
  <Paragraphs>300</Paragraphs>
  <Slides>46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Arial Nova</vt:lpstr>
      <vt:lpstr>Calibri</vt:lpstr>
      <vt:lpstr>Cambria</vt:lpstr>
      <vt:lpstr>Georgia Pro</vt:lpstr>
      <vt:lpstr>Gill Sans MT</vt:lpstr>
      <vt:lpstr>Impact</vt:lpstr>
      <vt:lpstr>Lora</vt:lpstr>
      <vt:lpstr>remind-proxima-nova</vt:lpstr>
      <vt:lpstr>Badge</vt:lpstr>
      <vt:lpstr>Welcome patriots!</vt:lpstr>
      <vt:lpstr>Counselor/ Academic Information</vt:lpstr>
      <vt:lpstr>Stay Connected!</vt:lpstr>
      <vt:lpstr>FACEBOOK</vt:lpstr>
      <vt:lpstr>Florida Graduation Requirements</vt:lpstr>
      <vt:lpstr>Diploma Designations</vt:lpstr>
      <vt:lpstr>DIPLOMA DESIGNATION CONTINUED</vt:lpstr>
      <vt:lpstr>Osceola Virtual School</vt:lpstr>
      <vt:lpstr>College Dual-Enrollment</vt:lpstr>
      <vt:lpstr>Career Dual-Enrollment</vt:lpstr>
      <vt:lpstr>Community Service Hours</vt:lpstr>
      <vt:lpstr>Community Service Opportunities  (some examples)</vt:lpstr>
      <vt:lpstr>How to read your schedule in focus</vt:lpstr>
      <vt:lpstr>Change your schedule view with tabs</vt:lpstr>
      <vt:lpstr>Need a schedule change?</vt:lpstr>
      <vt:lpstr>PowerPoint Presentation</vt:lpstr>
      <vt:lpstr>PowerPoint Presentation</vt:lpstr>
      <vt:lpstr>ADVANCED PLACEMENT COURSES</vt:lpstr>
      <vt:lpstr>Academic monitoring &amp;  paths student contract</vt:lpstr>
      <vt:lpstr>       Students are placed on a contract for:  low grades/lack of effort  discipline issues  poor attendance    *one missed day is like     missing 2 days at paths      due to our accelerated     schedule    *oTECH operates on clock    hours   </vt:lpstr>
      <vt:lpstr>Student Services Information</vt:lpstr>
      <vt:lpstr>What if I arrive at school before 6:40am?</vt:lpstr>
      <vt:lpstr>FACILITIES UPDATE</vt:lpstr>
      <vt:lpstr>PowerPoint Presentation</vt:lpstr>
      <vt:lpstr>PowerPoint Presentation</vt:lpstr>
      <vt:lpstr>PowerPoint Presentation</vt:lpstr>
      <vt:lpstr>PowerPoint Presentation</vt:lpstr>
      <vt:lpstr>PowerPoint Presentation</vt:lpstr>
      <vt:lpstr>No Cell phones, headphones, and smart watches in use 7:05-2:00 </vt:lpstr>
      <vt:lpstr>Where may I go during lunch every day EXCEPT Wednesday?</vt:lpstr>
      <vt:lpstr>To ensure the safety of everyone on campus, you must have your school issued ID visible at all times:  * worn on a lanyard around your neck  * clipped to your shirt   </vt:lpstr>
      <vt:lpstr>What if I forgot my ID?</vt:lpstr>
      <vt:lpstr>“WIN” (What I need) Wednesday/ Intervention    </vt:lpstr>
      <vt:lpstr>Where may I go during lunch on Win Wednesday?</vt:lpstr>
      <vt:lpstr>Get involved!</vt:lpstr>
      <vt:lpstr>Paths students may play sports for:</vt:lpstr>
      <vt:lpstr>Clubs &amp; Extracurricular Activities</vt:lpstr>
      <vt:lpstr>Get inolved! </vt:lpstr>
      <vt:lpstr>PowerPoint Presentation</vt:lpstr>
      <vt:lpstr>PowerPoint Presentation</vt:lpstr>
      <vt:lpstr>PowerPoint Presentation</vt:lpstr>
      <vt:lpstr>PowerPoint Presentation</vt:lpstr>
      <vt:lpstr>PowerPoint Presentation</vt:lpstr>
      <vt:lpstr>Purchasing polos</vt:lpstr>
      <vt:lpstr>Today: </vt:lpstr>
      <vt:lpstr>Thank you for attending our freshman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Freshman Review</dc:title>
  <dc:creator>Kelly Aycock</dc:creator>
  <cp:lastModifiedBy>Kelly Roman</cp:lastModifiedBy>
  <cp:revision>31</cp:revision>
  <dcterms:created xsi:type="dcterms:W3CDTF">2020-09-25T14:27:54Z</dcterms:created>
  <dcterms:modified xsi:type="dcterms:W3CDTF">2024-06-26T13:08:41Z</dcterms:modified>
</cp:coreProperties>
</file>